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1.xml" ContentType="application/vnd.openxmlformats-officedocument.drawingml.chartshape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3.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4.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5.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Lst>
  <p:sldSz cx="12192000" cy="6858000"/>
  <p:notesSz cx="6858000" cy="9144000"/>
  <p:defaultTextStyle>
    <a:defPPr>
      <a:defRPr lang="ca-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DD7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72" autoAdjust="0"/>
    <p:restoredTop sz="94660"/>
  </p:normalViewPr>
  <p:slideViewPr>
    <p:cSldViewPr snapToGrid="0">
      <p:cViewPr varScale="1">
        <p:scale>
          <a:sx n="110" d="100"/>
          <a:sy n="110" d="100"/>
        </p:scale>
        <p:origin x="630"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charts/_rels/chart1.xml.rels><?xml version="1.0" encoding="UTF-8" standalone="yes"?>
<Relationships xmlns="http://schemas.openxmlformats.org/package/2006/relationships"><Relationship Id="rId3" Type="http://schemas.openxmlformats.org/officeDocument/2006/relationships/oleObject" Target="file:///\\11.FITXERS.CTTI.INTRANET.GENCAT.CAT\1107_ICAENBCNDC02_APE$\GD-TI\02%20ProspectivaEnergetica\01%20Catalunya\PROENCAT%202050\Resultats\Model_Final\RESUM%20Resultats%20final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Hoja_de_c_lculo_de_Microsoft_Excel.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Hoja_de_c_lculo_de_Microsoft_Excel1.xlsx"/></Relationships>
</file>

<file path=ppt/charts/_rels/chart4.xml.rels><?xml version="1.0" encoding="UTF-8" standalone="yes"?>
<Relationships xmlns="http://schemas.openxmlformats.org/package/2006/relationships"><Relationship Id="rId3" Type="http://schemas.openxmlformats.org/officeDocument/2006/relationships/package" Target="../embeddings/Hoja_de_c_lculo_de_Microsoft_Excel2.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1.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Hoja_de_c_lculo_de_Microsoft_Excel3.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Hoja_de_c_lculo_de_Microsoft_Excel4.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Hoja_de_c_lculo_de_Microsoft_Excel5.xlsx"/></Relationships>
</file>

<file path=ppt/charts/_rels/chart8.xml.rels><?xml version="1.0" encoding="UTF-8" standalone="yes"?>
<Relationships xmlns="http://schemas.openxmlformats.org/package/2006/relationships"><Relationship Id="rId3" Type="http://schemas.openxmlformats.org/officeDocument/2006/relationships/oleObject" Target="file:///C:\Users\javier.morales\km0%20energy%20Dropbox\km0%20energy%20Dropbox\7-%20Consultoria%20Estrat&#232;gica\001_Diputaci&#243;%20de%20Lleida\C2021001_Potencial%20FV\02%20Doc%20treball\C&#224;lculs,%20taules%20i%20gr&#224;fics-%20LC\Grafics.xlsx" TargetMode="External"/><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47625" cap="rnd">
              <a:solidFill>
                <a:srgbClr val="2D2D8A"/>
              </a:solidFill>
              <a:round/>
            </a:ln>
            <a:effectLst/>
          </c:spPr>
          <c:marker>
            <c:symbol val="circle"/>
            <c:size val="10"/>
            <c:spPr>
              <a:solidFill>
                <a:srgbClr val="6B6BCF"/>
              </a:solidFill>
              <a:ln w="22225">
                <a:solidFill>
                  <a:srgbClr val="2D2D8A"/>
                </a:solidFill>
              </a:ln>
              <a:effectLst/>
            </c:spPr>
          </c:marker>
          <c:dLbls>
            <c:dLbl>
              <c:idx val="0"/>
              <c:delete val="1"/>
              <c:extLst>
                <c:ext xmlns:c15="http://schemas.microsoft.com/office/drawing/2012/chart" uri="{CE6537A1-D6FC-4f65-9D91-7224C49458BB}"/>
                <c:ext xmlns:c16="http://schemas.microsoft.com/office/drawing/2014/chart" uri="{C3380CC4-5D6E-409C-BE32-E72D297353CC}">
                  <c16:uniqueId val="{00000000-A6A1-4830-BC3B-468895D4B9E2}"/>
                </c:ext>
              </c:extLst>
            </c:dLbl>
            <c:dLbl>
              <c:idx val="1"/>
              <c:layout>
                <c:manualLayout>
                  <c:x val="-1.1720581340834505E-2"/>
                  <c:y val="-4.37262625786168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6A1-4830-BC3B-468895D4B9E2}"/>
                </c:ext>
              </c:extLst>
            </c:dLbl>
            <c:dLbl>
              <c:idx val="2"/>
              <c:layout>
                <c:manualLayout>
                  <c:x val="-8.7904360056258787E-3"/>
                  <c:y val="-3.935363632075520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6A1-4830-BC3B-468895D4B9E2}"/>
                </c:ext>
              </c:extLst>
            </c:dLbl>
            <c:dLbl>
              <c:idx val="3"/>
              <c:layout>
                <c:manualLayout>
                  <c:x val="-0.1201359587435539"/>
                  <c:y val="6.558939386792533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6A1-4830-BC3B-468895D4B9E2}"/>
                </c:ext>
              </c:extLst>
            </c:dLbl>
            <c:spPr>
              <a:noFill/>
              <a:ln w="19050">
                <a:solidFill>
                  <a:srgbClr val="2D2D8A"/>
                </a:solid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Helvetica" panose="020B0604020202020204" pitchFamily="34" charset="0"/>
                    <a:ea typeface="+mn-ea"/>
                    <a:cs typeface="Helvetica" panose="020B0604020202020204" pitchFamily="34" charset="0"/>
                  </a:defRPr>
                </a:pPr>
                <a:endParaRPr lang="ca-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RESUM!$J$89:$M$89</c:f>
              <c:numCache>
                <c:formatCode>0</c:formatCode>
                <c:ptCount val="4"/>
                <c:pt idx="0">
                  <c:v>2017</c:v>
                </c:pt>
                <c:pt idx="1">
                  <c:v>2030</c:v>
                </c:pt>
                <c:pt idx="2">
                  <c:v>2040</c:v>
                </c:pt>
                <c:pt idx="3">
                  <c:v>2050</c:v>
                </c:pt>
              </c:numCache>
            </c:numRef>
          </c:cat>
          <c:val>
            <c:numRef>
              <c:f>RESUM!$J$93:$M$93</c:f>
              <c:numCache>
                <c:formatCode>0.0%</c:formatCode>
                <c:ptCount val="4"/>
                <c:pt idx="0" formatCode="0%">
                  <c:v>0</c:v>
                </c:pt>
                <c:pt idx="1">
                  <c:v>-0.19666467349480699</c:v>
                </c:pt>
                <c:pt idx="2">
                  <c:v>-0.42237704617461169</c:v>
                </c:pt>
                <c:pt idx="3">
                  <c:v>-0.57236519005938402</c:v>
                </c:pt>
              </c:numCache>
            </c:numRef>
          </c:val>
          <c:smooth val="0"/>
          <c:extLst>
            <c:ext xmlns:c16="http://schemas.microsoft.com/office/drawing/2014/chart" uri="{C3380CC4-5D6E-409C-BE32-E72D297353CC}">
              <c16:uniqueId val="{00000004-A6A1-4830-BC3B-468895D4B9E2}"/>
            </c:ext>
          </c:extLst>
        </c:ser>
        <c:dLbls>
          <c:showLegendKey val="0"/>
          <c:showVal val="0"/>
          <c:showCatName val="0"/>
          <c:showSerName val="0"/>
          <c:showPercent val="0"/>
          <c:showBubbleSize val="0"/>
        </c:dLbls>
        <c:marker val="1"/>
        <c:smooth val="0"/>
        <c:axId val="576903152"/>
        <c:axId val="576897248"/>
      </c:lineChart>
      <c:catAx>
        <c:axId val="576903152"/>
        <c:scaling>
          <c:orientation val="minMax"/>
        </c:scaling>
        <c:delete val="0"/>
        <c:axPos val="b"/>
        <c:numFmt formatCode="0"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Helvetica" panose="020B0604020202020204" pitchFamily="34" charset="0"/>
                <a:ea typeface="+mn-ea"/>
                <a:cs typeface="Helvetica" panose="020B0604020202020204" pitchFamily="34" charset="0"/>
              </a:defRPr>
            </a:pPr>
            <a:endParaRPr lang="ca-ES"/>
          </a:p>
        </c:txPr>
        <c:crossAx val="576897248"/>
        <c:crosses val="autoZero"/>
        <c:auto val="1"/>
        <c:lblAlgn val="ctr"/>
        <c:lblOffset val="100"/>
        <c:noMultiLvlLbl val="0"/>
      </c:catAx>
      <c:valAx>
        <c:axId val="57689724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solidFill>
                <a:latin typeface="Helvetica" panose="020B0604020202020204" pitchFamily="34" charset="0"/>
                <a:ea typeface="+mn-ea"/>
                <a:cs typeface="Helvetica" panose="020B0604020202020204" pitchFamily="34" charset="0"/>
              </a:defRPr>
            </a:pPr>
            <a:endParaRPr lang="ca-ES"/>
          </a:p>
        </c:txPr>
        <c:crossAx val="576903152"/>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tx1"/>
          </a:solidFill>
          <a:latin typeface="Helvetica" panose="020B0604020202020204" pitchFamily="34" charset="0"/>
          <a:cs typeface="Helvetica" panose="020B0604020202020204" pitchFamily="34" charset="0"/>
        </a:defRPr>
      </a:pPr>
      <a:endParaRPr lang="ca-E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Potencials_pot_gen!$A$5</c:f>
              <c:strCache>
                <c:ptCount val="1"/>
                <c:pt idx="0">
                  <c:v>Alta Ribagorça</c:v>
                </c:pt>
              </c:strCache>
            </c:strRef>
          </c:tx>
          <c:spPr>
            <a:solidFill>
              <a:schemeClr val="bg1">
                <a:lumMod val="65000"/>
              </a:schemeClr>
            </a:solidFill>
            <a:ln>
              <a:noFill/>
            </a:ln>
            <a:effectLst/>
          </c:spPr>
          <c:invertIfNegative val="0"/>
          <c:cat>
            <c:strRef>
              <c:f>Potencials_pot_gen!$B$4:$C$4</c:f>
              <c:strCache>
                <c:ptCount val="2"/>
                <c:pt idx="0">
                  <c:v>Potencial Apte (GW)</c:v>
                </c:pt>
                <c:pt idx="1">
                  <c:v>Potencial Òptim (GW)</c:v>
                </c:pt>
              </c:strCache>
              <c:extLst/>
            </c:strRef>
          </c:cat>
          <c:val>
            <c:numRef>
              <c:f>Potencials_pot_gen!$B$5:$C$5</c:f>
              <c:numCache>
                <c:formatCode>#,##0.00</c:formatCode>
                <c:ptCount val="2"/>
                <c:pt idx="0">
                  <c:v>0.16256000000000001</c:v>
                </c:pt>
                <c:pt idx="1">
                  <c:v>0.13200000000000001</c:v>
                </c:pt>
              </c:numCache>
              <c:extLst/>
            </c:numRef>
          </c:val>
          <c:extLst>
            <c:ext xmlns:c16="http://schemas.microsoft.com/office/drawing/2014/chart" uri="{C3380CC4-5D6E-409C-BE32-E72D297353CC}">
              <c16:uniqueId val="{00000000-B1CC-4848-96A5-68A501796AED}"/>
            </c:ext>
          </c:extLst>
        </c:ser>
        <c:ser>
          <c:idx val="1"/>
          <c:order val="1"/>
          <c:tx>
            <c:strRef>
              <c:f>Potencials_pot_gen!$A$6</c:f>
              <c:strCache>
                <c:ptCount val="1"/>
                <c:pt idx="0">
                  <c:v>Alt Urgell</c:v>
                </c:pt>
              </c:strCache>
            </c:strRef>
          </c:tx>
          <c:spPr>
            <a:solidFill>
              <a:schemeClr val="accent5">
                <a:lumMod val="75000"/>
              </a:schemeClr>
            </a:solidFill>
            <a:ln>
              <a:noFill/>
            </a:ln>
            <a:effectLst/>
          </c:spPr>
          <c:invertIfNegative val="0"/>
          <c:cat>
            <c:strRef>
              <c:f>Potencials_pot_gen!$B$4:$C$4</c:f>
              <c:strCache>
                <c:ptCount val="2"/>
                <c:pt idx="0">
                  <c:v>Potencial Apte (GW)</c:v>
                </c:pt>
                <c:pt idx="1">
                  <c:v>Potencial Òptim (GW)</c:v>
                </c:pt>
              </c:strCache>
              <c:extLst/>
            </c:strRef>
          </c:cat>
          <c:val>
            <c:numRef>
              <c:f>Potencials_pot_gen!$B$6:$C$6</c:f>
              <c:numCache>
                <c:formatCode>#,##0.00</c:formatCode>
                <c:ptCount val="2"/>
                <c:pt idx="0">
                  <c:v>0.38057999999999997</c:v>
                </c:pt>
                <c:pt idx="1">
                  <c:v>0.14000000000000001</c:v>
                </c:pt>
              </c:numCache>
              <c:extLst/>
            </c:numRef>
          </c:val>
          <c:extLst>
            <c:ext xmlns:c16="http://schemas.microsoft.com/office/drawing/2014/chart" uri="{C3380CC4-5D6E-409C-BE32-E72D297353CC}">
              <c16:uniqueId val="{00000001-B1CC-4848-96A5-68A501796AED}"/>
            </c:ext>
          </c:extLst>
        </c:ser>
        <c:ser>
          <c:idx val="2"/>
          <c:order val="2"/>
          <c:tx>
            <c:strRef>
              <c:f>Potencials_pot_gen!$A$7</c:f>
              <c:strCache>
                <c:ptCount val="1"/>
                <c:pt idx="0">
                  <c:v>Berguedà</c:v>
                </c:pt>
              </c:strCache>
            </c:strRef>
          </c:tx>
          <c:spPr>
            <a:solidFill>
              <a:schemeClr val="accent1">
                <a:lumMod val="75000"/>
              </a:schemeClr>
            </a:solidFill>
            <a:ln>
              <a:noFill/>
            </a:ln>
            <a:effectLst/>
          </c:spPr>
          <c:invertIfNegative val="0"/>
          <c:cat>
            <c:strRef>
              <c:f>Potencials_pot_gen!$B$4:$C$4</c:f>
              <c:strCache>
                <c:ptCount val="2"/>
                <c:pt idx="0">
                  <c:v>Potencial Apte (GW)</c:v>
                </c:pt>
                <c:pt idx="1">
                  <c:v>Potencial Òptim (GW)</c:v>
                </c:pt>
              </c:strCache>
              <c:extLst/>
            </c:strRef>
          </c:cat>
          <c:val>
            <c:numRef>
              <c:f>Potencials_pot_gen!$B$7:$C$7</c:f>
              <c:numCache>
                <c:formatCode>#,##0.00</c:formatCode>
                <c:ptCount val="2"/>
                <c:pt idx="0">
                  <c:v>0</c:v>
                </c:pt>
                <c:pt idx="1">
                  <c:v>0</c:v>
                </c:pt>
              </c:numCache>
              <c:extLst/>
            </c:numRef>
          </c:val>
          <c:extLst>
            <c:ext xmlns:c16="http://schemas.microsoft.com/office/drawing/2014/chart" uri="{C3380CC4-5D6E-409C-BE32-E72D297353CC}">
              <c16:uniqueId val="{00000002-B1CC-4848-96A5-68A501796AED}"/>
            </c:ext>
          </c:extLst>
        </c:ser>
        <c:ser>
          <c:idx val="3"/>
          <c:order val="3"/>
          <c:tx>
            <c:strRef>
              <c:f>Potencials_pot_gen!$A$8</c:f>
              <c:strCache>
                <c:ptCount val="1"/>
                <c:pt idx="0">
                  <c:v>Cerdanya</c:v>
                </c:pt>
              </c:strCache>
            </c:strRef>
          </c:tx>
          <c:spPr>
            <a:solidFill>
              <a:schemeClr val="accent4"/>
            </a:solidFill>
            <a:ln>
              <a:noFill/>
            </a:ln>
            <a:effectLst/>
          </c:spPr>
          <c:invertIfNegative val="0"/>
          <c:cat>
            <c:strRef>
              <c:f>Potencials_pot_gen!$B$4:$C$4</c:f>
              <c:strCache>
                <c:ptCount val="2"/>
                <c:pt idx="0">
                  <c:v>Potencial Apte (GW)</c:v>
                </c:pt>
                <c:pt idx="1">
                  <c:v>Potencial Òptim (GW)</c:v>
                </c:pt>
              </c:strCache>
              <c:extLst/>
            </c:strRef>
          </c:cat>
          <c:val>
            <c:numRef>
              <c:f>Potencials_pot_gen!$B$8:$C$8</c:f>
              <c:numCache>
                <c:formatCode>#,##0.00</c:formatCode>
                <c:ptCount val="2"/>
                <c:pt idx="0">
                  <c:v>9.9330000000000002E-2</c:v>
                </c:pt>
                <c:pt idx="1">
                  <c:v>4.3999999999999997E-2</c:v>
                </c:pt>
              </c:numCache>
              <c:extLst/>
            </c:numRef>
          </c:val>
          <c:extLst>
            <c:ext xmlns:c16="http://schemas.microsoft.com/office/drawing/2014/chart" uri="{C3380CC4-5D6E-409C-BE32-E72D297353CC}">
              <c16:uniqueId val="{00000003-B1CC-4848-96A5-68A501796AED}"/>
            </c:ext>
          </c:extLst>
        </c:ser>
        <c:ser>
          <c:idx val="4"/>
          <c:order val="4"/>
          <c:tx>
            <c:strRef>
              <c:f>Potencials_pot_gen!$A$9</c:f>
              <c:strCache>
                <c:ptCount val="1"/>
                <c:pt idx="0">
                  <c:v>Garrigues</c:v>
                </c:pt>
              </c:strCache>
            </c:strRef>
          </c:tx>
          <c:spPr>
            <a:solidFill>
              <a:schemeClr val="accent5"/>
            </a:solidFill>
            <a:ln>
              <a:noFill/>
            </a:ln>
            <a:effectLst/>
          </c:spPr>
          <c:invertIfNegative val="0"/>
          <c:cat>
            <c:strRef>
              <c:f>Potencials_pot_gen!$B$4:$C$4</c:f>
              <c:strCache>
                <c:ptCount val="2"/>
                <c:pt idx="0">
                  <c:v>Potencial Apte (GW)</c:v>
                </c:pt>
                <c:pt idx="1">
                  <c:v>Potencial Òptim (GW)</c:v>
                </c:pt>
              </c:strCache>
              <c:extLst/>
            </c:strRef>
          </c:cat>
          <c:val>
            <c:numRef>
              <c:f>Potencials_pot_gen!$B$9:$C$9</c:f>
              <c:numCache>
                <c:formatCode>#,##0.00</c:formatCode>
                <c:ptCount val="2"/>
                <c:pt idx="0">
                  <c:v>7.3364099999999999</c:v>
                </c:pt>
                <c:pt idx="1">
                  <c:v>1.712</c:v>
                </c:pt>
              </c:numCache>
              <c:extLst/>
            </c:numRef>
          </c:val>
          <c:extLst>
            <c:ext xmlns:c16="http://schemas.microsoft.com/office/drawing/2014/chart" uri="{C3380CC4-5D6E-409C-BE32-E72D297353CC}">
              <c16:uniqueId val="{00000004-B1CC-4848-96A5-68A501796AED}"/>
            </c:ext>
          </c:extLst>
        </c:ser>
        <c:ser>
          <c:idx val="5"/>
          <c:order val="5"/>
          <c:tx>
            <c:strRef>
              <c:f>Potencials_pot_gen!$A$10</c:f>
              <c:strCache>
                <c:ptCount val="1"/>
                <c:pt idx="0">
                  <c:v>Noguera</c:v>
                </c:pt>
              </c:strCache>
            </c:strRef>
          </c:tx>
          <c:spPr>
            <a:solidFill>
              <a:schemeClr val="accent6"/>
            </a:solidFill>
            <a:ln>
              <a:noFill/>
            </a:ln>
            <a:effectLst/>
          </c:spPr>
          <c:invertIfNegative val="0"/>
          <c:cat>
            <c:strRef>
              <c:f>Potencials_pot_gen!$B$4:$C$4</c:f>
              <c:strCache>
                <c:ptCount val="2"/>
                <c:pt idx="0">
                  <c:v>Potencial Apte (GW)</c:v>
                </c:pt>
                <c:pt idx="1">
                  <c:v>Potencial Òptim (GW)</c:v>
                </c:pt>
              </c:strCache>
              <c:extLst/>
            </c:strRef>
          </c:cat>
          <c:val>
            <c:numRef>
              <c:f>Potencials_pot_gen!$B$10:$C$10</c:f>
              <c:numCache>
                <c:formatCode>#,##0.00</c:formatCode>
                <c:ptCount val="2"/>
                <c:pt idx="0">
                  <c:v>16.207000000000001</c:v>
                </c:pt>
                <c:pt idx="1">
                  <c:v>1.8260000000000001</c:v>
                </c:pt>
              </c:numCache>
              <c:extLst/>
            </c:numRef>
          </c:val>
          <c:extLst>
            <c:ext xmlns:c16="http://schemas.microsoft.com/office/drawing/2014/chart" uri="{C3380CC4-5D6E-409C-BE32-E72D297353CC}">
              <c16:uniqueId val="{00000005-B1CC-4848-96A5-68A501796AED}"/>
            </c:ext>
          </c:extLst>
        </c:ser>
        <c:ser>
          <c:idx val="6"/>
          <c:order val="6"/>
          <c:tx>
            <c:strRef>
              <c:f>Potencials_pot_gen!$A$11</c:f>
              <c:strCache>
                <c:ptCount val="1"/>
                <c:pt idx="0">
                  <c:v>Pallars Jussà</c:v>
                </c:pt>
              </c:strCache>
            </c:strRef>
          </c:tx>
          <c:spPr>
            <a:solidFill>
              <a:schemeClr val="accent1">
                <a:lumMod val="60000"/>
              </a:schemeClr>
            </a:solidFill>
            <a:ln>
              <a:noFill/>
            </a:ln>
            <a:effectLst/>
          </c:spPr>
          <c:invertIfNegative val="0"/>
          <c:cat>
            <c:strRef>
              <c:f>Potencials_pot_gen!$B$4:$C$4</c:f>
              <c:strCache>
                <c:ptCount val="2"/>
                <c:pt idx="0">
                  <c:v>Potencial Apte (GW)</c:v>
                </c:pt>
                <c:pt idx="1">
                  <c:v>Potencial Òptim (GW)</c:v>
                </c:pt>
              </c:strCache>
              <c:extLst/>
            </c:strRef>
          </c:cat>
          <c:val>
            <c:numRef>
              <c:f>Potencials_pot_gen!$B$11:$C$11</c:f>
              <c:numCache>
                <c:formatCode>#,##0.00</c:formatCode>
                <c:ptCount val="2"/>
                <c:pt idx="0">
                  <c:v>1.86883</c:v>
                </c:pt>
                <c:pt idx="1">
                  <c:v>0.46600000000000003</c:v>
                </c:pt>
              </c:numCache>
              <c:extLst/>
            </c:numRef>
          </c:val>
          <c:extLst>
            <c:ext xmlns:c16="http://schemas.microsoft.com/office/drawing/2014/chart" uri="{C3380CC4-5D6E-409C-BE32-E72D297353CC}">
              <c16:uniqueId val="{00000006-B1CC-4848-96A5-68A501796AED}"/>
            </c:ext>
          </c:extLst>
        </c:ser>
        <c:ser>
          <c:idx val="7"/>
          <c:order val="7"/>
          <c:tx>
            <c:strRef>
              <c:f>Potencials_pot_gen!$A$12</c:f>
              <c:strCache>
                <c:ptCount val="1"/>
                <c:pt idx="0">
                  <c:v>Pallars Sobirà</c:v>
                </c:pt>
              </c:strCache>
            </c:strRef>
          </c:tx>
          <c:spPr>
            <a:solidFill>
              <a:schemeClr val="accent2">
                <a:lumMod val="60000"/>
              </a:schemeClr>
            </a:solidFill>
            <a:ln>
              <a:noFill/>
            </a:ln>
            <a:effectLst/>
          </c:spPr>
          <c:invertIfNegative val="0"/>
          <c:cat>
            <c:strRef>
              <c:f>Potencials_pot_gen!$B$4:$C$4</c:f>
              <c:strCache>
                <c:ptCount val="2"/>
                <c:pt idx="0">
                  <c:v>Potencial Apte (GW)</c:v>
                </c:pt>
                <c:pt idx="1">
                  <c:v>Potencial Òptim (GW)</c:v>
                </c:pt>
              </c:strCache>
              <c:extLst/>
            </c:strRef>
          </c:cat>
          <c:val>
            <c:numRef>
              <c:f>Potencials_pot_gen!$B$12:$C$12</c:f>
              <c:numCache>
                <c:formatCode>#,##0.00</c:formatCode>
                <c:ptCount val="2"/>
                <c:pt idx="0">
                  <c:v>7.4270000000000003E-2</c:v>
                </c:pt>
                <c:pt idx="1">
                  <c:v>5.2999999999999999E-2</c:v>
                </c:pt>
              </c:numCache>
              <c:extLst/>
            </c:numRef>
          </c:val>
          <c:extLst>
            <c:ext xmlns:c16="http://schemas.microsoft.com/office/drawing/2014/chart" uri="{C3380CC4-5D6E-409C-BE32-E72D297353CC}">
              <c16:uniqueId val="{00000007-B1CC-4848-96A5-68A501796AED}"/>
            </c:ext>
          </c:extLst>
        </c:ser>
        <c:ser>
          <c:idx val="8"/>
          <c:order val="8"/>
          <c:tx>
            <c:strRef>
              <c:f>Potencials_pot_gen!$A$13</c:f>
              <c:strCache>
                <c:ptCount val="1"/>
                <c:pt idx="0">
                  <c:v>Pla d'Urgell</c:v>
                </c:pt>
              </c:strCache>
            </c:strRef>
          </c:tx>
          <c:spPr>
            <a:solidFill>
              <a:schemeClr val="accent3">
                <a:lumMod val="60000"/>
              </a:schemeClr>
            </a:solidFill>
            <a:ln>
              <a:noFill/>
            </a:ln>
            <a:effectLst/>
          </c:spPr>
          <c:invertIfNegative val="0"/>
          <c:cat>
            <c:strRef>
              <c:f>Potencials_pot_gen!$B$4:$C$4</c:f>
              <c:strCache>
                <c:ptCount val="2"/>
                <c:pt idx="0">
                  <c:v>Potencial Apte (GW)</c:v>
                </c:pt>
                <c:pt idx="1">
                  <c:v>Potencial Òptim (GW)</c:v>
                </c:pt>
              </c:strCache>
              <c:extLst/>
            </c:strRef>
          </c:cat>
          <c:val>
            <c:numRef>
              <c:f>Potencials_pot_gen!$B$13:$C$13</c:f>
              <c:numCache>
                <c:formatCode>#,##0.00</c:formatCode>
                <c:ptCount val="2"/>
                <c:pt idx="0">
                  <c:v>6.3215600000000007</c:v>
                </c:pt>
                <c:pt idx="1">
                  <c:v>0.42699999999999999</c:v>
                </c:pt>
              </c:numCache>
              <c:extLst/>
            </c:numRef>
          </c:val>
          <c:extLst>
            <c:ext xmlns:c16="http://schemas.microsoft.com/office/drawing/2014/chart" uri="{C3380CC4-5D6E-409C-BE32-E72D297353CC}">
              <c16:uniqueId val="{00000008-B1CC-4848-96A5-68A501796AED}"/>
            </c:ext>
          </c:extLst>
        </c:ser>
        <c:ser>
          <c:idx val="9"/>
          <c:order val="9"/>
          <c:tx>
            <c:strRef>
              <c:f>Potencials_pot_gen!$A$14</c:f>
              <c:strCache>
                <c:ptCount val="1"/>
                <c:pt idx="0">
                  <c:v>Segarra</c:v>
                </c:pt>
              </c:strCache>
            </c:strRef>
          </c:tx>
          <c:spPr>
            <a:solidFill>
              <a:schemeClr val="accent4">
                <a:lumMod val="60000"/>
              </a:schemeClr>
            </a:solidFill>
            <a:ln>
              <a:noFill/>
            </a:ln>
            <a:effectLst/>
          </c:spPr>
          <c:invertIfNegative val="0"/>
          <c:cat>
            <c:strRef>
              <c:f>Potencials_pot_gen!$B$4:$C$4</c:f>
              <c:strCache>
                <c:ptCount val="2"/>
                <c:pt idx="0">
                  <c:v>Potencial Apte (GW)</c:v>
                </c:pt>
                <c:pt idx="1">
                  <c:v>Potencial Òptim (GW)</c:v>
                </c:pt>
              </c:strCache>
              <c:extLst/>
            </c:strRef>
          </c:cat>
          <c:val>
            <c:numRef>
              <c:f>Potencials_pot_gen!$B$14:$C$14</c:f>
              <c:numCache>
                <c:formatCode>#,##0.00</c:formatCode>
                <c:ptCount val="2"/>
                <c:pt idx="0">
                  <c:v>4.7644799999999998</c:v>
                </c:pt>
                <c:pt idx="1">
                  <c:v>1.1399999999999999</c:v>
                </c:pt>
              </c:numCache>
              <c:extLst/>
            </c:numRef>
          </c:val>
          <c:extLst>
            <c:ext xmlns:c16="http://schemas.microsoft.com/office/drawing/2014/chart" uri="{C3380CC4-5D6E-409C-BE32-E72D297353CC}">
              <c16:uniqueId val="{00000009-B1CC-4848-96A5-68A501796AED}"/>
            </c:ext>
          </c:extLst>
        </c:ser>
        <c:ser>
          <c:idx val="10"/>
          <c:order val="10"/>
          <c:tx>
            <c:strRef>
              <c:f>Potencials_pot_gen!$A$15</c:f>
              <c:strCache>
                <c:ptCount val="1"/>
                <c:pt idx="0">
                  <c:v>Segrià</c:v>
                </c:pt>
              </c:strCache>
            </c:strRef>
          </c:tx>
          <c:spPr>
            <a:solidFill>
              <a:schemeClr val="accent5">
                <a:lumMod val="60000"/>
              </a:schemeClr>
            </a:solidFill>
            <a:ln>
              <a:noFill/>
            </a:ln>
            <a:effectLst/>
          </c:spPr>
          <c:invertIfNegative val="0"/>
          <c:cat>
            <c:strRef>
              <c:f>Potencials_pot_gen!$B$4:$C$4</c:f>
              <c:strCache>
                <c:ptCount val="2"/>
                <c:pt idx="0">
                  <c:v>Potencial Apte (GW)</c:v>
                </c:pt>
                <c:pt idx="1">
                  <c:v>Potencial Òptim (GW)</c:v>
                </c:pt>
              </c:strCache>
              <c:extLst/>
            </c:strRef>
          </c:cat>
          <c:val>
            <c:numRef>
              <c:f>Potencials_pot_gen!$B$15:$C$15</c:f>
              <c:numCache>
                <c:formatCode>#,##0.00</c:formatCode>
                <c:ptCount val="2"/>
                <c:pt idx="0">
                  <c:v>31.721910000000001</c:v>
                </c:pt>
                <c:pt idx="1">
                  <c:v>4.0949999999999998</c:v>
                </c:pt>
              </c:numCache>
              <c:extLst/>
            </c:numRef>
          </c:val>
          <c:extLst>
            <c:ext xmlns:c16="http://schemas.microsoft.com/office/drawing/2014/chart" uri="{C3380CC4-5D6E-409C-BE32-E72D297353CC}">
              <c16:uniqueId val="{0000000A-B1CC-4848-96A5-68A501796AED}"/>
            </c:ext>
          </c:extLst>
        </c:ser>
        <c:ser>
          <c:idx val="11"/>
          <c:order val="11"/>
          <c:tx>
            <c:strRef>
              <c:f>Potencials_pot_gen!$A$16</c:f>
              <c:strCache>
                <c:ptCount val="1"/>
                <c:pt idx="0">
                  <c:v>Solsonès</c:v>
                </c:pt>
              </c:strCache>
            </c:strRef>
          </c:tx>
          <c:spPr>
            <a:solidFill>
              <a:schemeClr val="accent6">
                <a:lumMod val="60000"/>
              </a:schemeClr>
            </a:solidFill>
            <a:ln>
              <a:noFill/>
            </a:ln>
            <a:effectLst/>
          </c:spPr>
          <c:invertIfNegative val="0"/>
          <c:cat>
            <c:strRef>
              <c:f>Potencials_pot_gen!$B$4:$C$4</c:f>
              <c:strCache>
                <c:ptCount val="2"/>
                <c:pt idx="0">
                  <c:v>Potencial Apte (GW)</c:v>
                </c:pt>
                <c:pt idx="1">
                  <c:v>Potencial Òptim (GW)</c:v>
                </c:pt>
              </c:strCache>
              <c:extLst/>
            </c:strRef>
          </c:cat>
          <c:val>
            <c:numRef>
              <c:f>Potencials_pot_gen!$B$16:$C$16</c:f>
              <c:numCache>
                <c:formatCode>#,##0.00</c:formatCode>
                <c:ptCount val="2"/>
                <c:pt idx="0">
                  <c:v>2.07802</c:v>
                </c:pt>
                <c:pt idx="1">
                  <c:v>0.1</c:v>
                </c:pt>
              </c:numCache>
              <c:extLst/>
            </c:numRef>
          </c:val>
          <c:extLst>
            <c:ext xmlns:c16="http://schemas.microsoft.com/office/drawing/2014/chart" uri="{C3380CC4-5D6E-409C-BE32-E72D297353CC}">
              <c16:uniqueId val="{0000000B-B1CC-4848-96A5-68A501796AED}"/>
            </c:ext>
          </c:extLst>
        </c:ser>
        <c:ser>
          <c:idx val="12"/>
          <c:order val="12"/>
          <c:tx>
            <c:strRef>
              <c:f>Potencials_pot_gen!$A$17</c:f>
              <c:strCache>
                <c:ptCount val="1"/>
                <c:pt idx="0">
                  <c:v>Urgell</c:v>
                </c:pt>
              </c:strCache>
            </c:strRef>
          </c:tx>
          <c:spPr>
            <a:solidFill>
              <a:schemeClr val="accent1">
                <a:lumMod val="80000"/>
                <a:lumOff val="20000"/>
              </a:schemeClr>
            </a:solidFill>
            <a:ln>
              <a:noFill/>
            </a:ln>
            <a:effectLst/>
          </c:spPr>
          <c:invertIfNegative val="0"/>
          <c:cat>
            <c:strRef>
              <c:f>Potencials_pot_gen!$B$4:$C$4</c:f>
              <c:strCache>
                <c:ptCount val="2"/>
                <c:pt idx="0">
                  <c:v>Potencial Apte (GW)</c:v>
                </c:pt>
                <c:pt idx="1">
                  <c:v>Potencial Òptim (GW)</c:v>
                </c:pt>
              </c:strCache>
              <c:extLst/>
            </c:strRef>
          </c:cat>
          <c:val>
            <c:numRef>
              <c:f>Potencials_pot_gen!$B$17:$C$17</c:f>
              <c:numCache>
                <c:formatCode>#,##0.00</c:formatCode>
                <c:ptCount val="2"/>
                <c:pt idx="0">
                  <c:v>6.1437600000000003</c:v>
                </c:pt>
                <c:pt idx="1">
                  <c:v>0.95</c:v>
                </c:pt>
              </c:numCache>
              <c:extLst/>
            </c:numRef>
          </c:val>
          <c:extLst>
            <c:ext xmlns:c16="http://schemas.microsoft.com/office/drawing/2014/chart" uri="{C3380CC4-5D6E-409C-BE32-E72D297353CC}">
              <c16:uniqueId val="{0000000C-B1CC-4848-96A5-68A501796AED}"/>
            </c:ext>
          </c:extLst>
        </c:ser>
        <c:ser>
          <c:idx val="13"/>
          <c:order val="13"/>
          <c:tx>
            <c:strRef>
              <c:f>Potencials_pot_gen!$A$18</c:f>
              <c:strCache>
                <c:ptCount val="1"/>
                <c:pt idx="0">
                  <c:v>Val d'Aran</c:v>
                </c:pt>
              </c:strCache>
            </c:strRef>
          </c:tx>
          <c:spPr>
            <a:solidFill>
              <a:schemeClr val="accent2">
                <a:lumMod val="80000"/>
                <a:lumOff val="20000"/>
              </a:schemeClr>
            </a:solidFill>
            <a:ln>
              <a:noFill/>
            </a:ln>
            <a:effectLst/>
          </c:spPr>
          <c:invertIfNegative val="0"/>
          <c:cat>
            <c:strRef>
              <c:f>Potencials_pot_gen!$B$4:$C$4</c:f>
              <c:strCache>
                <c:ptCount val="2"/>
                <c:pt idx="0">
                  <c:v>Potencial Apte (GW)</c:v>
                </c:pt>
                <c:pt idx="1">
                  <c:v>Potencial Òptim (GW)</c:v>
                </c:pt>
              </c:strCache>
              <c:extLst/>
            </c:strRef>
          </c:cat>
          <c:val>
            <c:numRef>
              <c:f>Potencials_pot_gen!$B$18:$C$18</c:f>
              <c:numCache>
                <c:formatCode>#,##0.00</c:formatCode>
                <c:ptCount val="2"/>
                <c:pt idx="0">
                  <c:v>2.265E-2</c:v>
                </c:pt>
                <c:pt idx="1">
                  <c:v>0.04</c:v>
                </c:pt>
              </c:numCache>
              <c:extLst/>
            </c:numRef>
          </c:val>
          <c:extLst>
            <c:ext xmlns:c16="http://schemas.microsoft.com/office/drawing/2014/chart" uri="{C3380CC4-5D6E-409C-BE32-E72D297353CC}">
              <c16:uniqueId val="{0000000D-B1CC-4848-96A5-68A501796AED}"/>
            </c:ext>
          </c:extLst>
        </c:ser>
        <c:dLbls>
          <c:showLegendKey val="0"/>
          <c:showVal val="0"/>
          <c:showCatName val="0"/>
          <c:showSerName val="0"/>
          <c:showPercent val="0"/>
          <c:showBubbleSize val="0"/>
        </c:dLbls>
        <c:gapWidth val="150"/>
        <c:overlap val="100"/>
        <c:axId val="1815903488"/>
        <c:axId val="1815903904"/>
      </c:barChart>
      <c:catAx>
        <c:axId val="18159034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ca-ES"/>
          </a:p>
        </c:txPr>
        <c:crossAx val="1815903904"/>
        <c:crosses val="autoZero"/>
        <c:auto val="1"/>
        <c:lblAlgn val="ctr"/>
        <c:lblOffset val="100"/>
        <c:noMultiLvlLbl val="0"/>
      </c:catAx>
      <c:valAx>
        <c:axId val="1815903904"/>
        <c:scaling>
          <c:orientation val="minMax"/>
        </c:scaling>
        <c:delete val="0"/>
        <c:axPos val="l"/>
        <c:majorGridlines>
          <c:spPr>
            <a:ln w="0"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S"/>
                  <a:t>Generació (GWh)</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ca-E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ca-ES"/>
          </a:p>
        </c:txPr>
        <c:crossAx val="1815903488"/>
        <c:crosses val="autoZero"/>
        <c:crossBetween val="between"/>
      </c:valAx>
      <c:spPr>
        <a:noFill/>
        <a:ln>
          <a:noFill/>
        </a:ln>
        <a:effectLst/>
      </c:spPr>
    </c:plotArea>
    <c:legend>
      <c:legendPos val="b"/>
      <c:layout>
        <c:manualLayout>
          <c:xMode val="edge"/>
          <c:yMode val="edge"/>
          <c:x val="0.1286512006562483"/>
          <c:y val="0.85343721595910738"/>
          <c:w val="0.79371093434519091"/>
          <c:h val="0.12224572955154871"/>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ca-E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a:pPr>
      <a:endParaRPr lang="ca-E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Potencials_pot_gen!$A$5</c:f>
              <c:strCache>
                <c:ptCount val="1"/>
                <c:pt idx="0">
                  <c:v>Alta Ribagorça</c:v>
                </c:pt>
              </c:strCache>
            </c:strRef>
          </c:tx>
          <c:spPr>
            <a:solidFill>
              <a:schemeClr val="bg1">
                <a:lumMod val="65000"/>
              </a:schemeClr>
            </a:solidFill>
            <a:ln>
              <a:noFill/>
            </a:ln>
            <a:effectLst/>
          </c:spPr>
          <c:invertIfNegative val="0"/>
          <c:cat>
            <c:strRef>
              <c:f>Potencials_pot_gen!$D$4:$E$4</c:f>
              <c:strCache>
                <c:ptCount val="2"/>
                <c:pt idx="0">
                  <c:v>Generació Apta (GWh)</c:v>
                </c:pt>
                <c:pt idx="1">
                  <c:v>Generació Òptima (GWh)</c:v>
                </c:pt>
              </c:strCache>
              <c:extLst/>
            </c:strRef>
          </c:cat>
          <c:val>
            <c:numRef>
              <c:f>Potencials_pot_gen!$D$5:$E$5</c:f>
              <c:numCache>
                <c:formatCode>#,##0.00</c:formatCode>
                <c:ptCount val="2"/>
                <c:pt idx="0">
                  <c:v>0.24179856</c:v>
                </c:pt>
                <c:pt idx="1">
                  <c:v>0.19500000000000001</c:v>
                </c:pt>
              </c:numCache>
              <c:extLst/>
            </c:numRef>
          </c:val>
          <c:extLst>
            <c:ext xmlns:c16="http://schemas.microsoft.com/office/drawing/2014/chart" uri="{C3380CC4-5D6E-409C-BE32-E72D297353CC}">
              <c16:uniqueId val="{00000000-EAB5-4975-A253-62016AA6ED41}"/>
            </c:ext>
          </c:extLst>
        </c:ser>
        <c:ser>
          <c:idx val="1"/>
          <c:order val="1"/>
          <c:tx>
            <c:strRef>
              <c:f>Potencials_pot_gen!$A$6</c:f>
              <c:strCache>
                <c:ptCount val="1"/>
                <c:pt idx="0">
                  <c:v>Alt Urgell</c:v>
                </c:pt>
              </c:strCache>
            </c:strRef>
          </c:tx>
          <c:spPr>
            <a:solidFill>
              <a:schemeClr val="accent5">
                <a:lumMod val="75000"/>
              </a:schemeClr>
            </a:solidFill>
            <a:ln>
              <a:noFill/>
            </a:ln>
            <a:effectLst/>
          </c:spPr>
          <c:invertIfNegative val="0"/>
          <c:cat>
            <c:strRef>
              <c:f>Potencials_pot_gen!$D$4:$E$4</c:f>
              <c:strCache>
                <c:ptCount val="2"/>
                <c:pt idx="0">
                  <c:v>Generació Apta (GWh)</c:v>
                </c:pt>
                <c:pt idx="1">
                  <c:v>Generació Òptima (GWh)</c:v>
                </c:pt>
              </c:strCache>
              <c:extLst/>
            </c:strRef>
          </c:cat>
          <c:val>
            <c:numRef>
              <c:f>Potencials_pot_gen!$D$6:$E$6</c:f>
              <c:numCache>
                <c:formatCode>#,##0.00</c:formatCode>
                <c:ptCount val="2"/>
                <c:pt idx="0">
                  <c:v>0.57490211000000002</c:v>
                </c:pt>
                <c:pt idx="1">
                  <c:v>0.21099999999999999</c:v>
                </c:pt>
              </c:numCache>
              <c:extLst/>
            </c:numRef>
          </c:val>
          <c:extLst>
            <c:ext xmlns:c16="http://schemas.microsoft.com/office/drawing/2014/chart" uri="{C3380CC4-5D6E-409C-BE32-E72D297353CC}">
              <c16:uniqueId val="{00000001-EAB5-4975-A253-62016AA6ED41}"/>
            </c:ext>
          </c:extLst>
        </c:ser>
        <c:ser>
          <c:idx val="2"/>
          <c:order val="2"/>
          <c:tx>
            <c:strRef>
              <c:f>Potencials_pot_gen!$A$7</c:f>
              <c:strCache>
                <c:ptCount val="1"/>
                <c:pt idx="0">
                  <c:v>Berguedà</c:v>
                </c:pt>
              </c:strCache>
            </c:strRef>
          </c:tx>
          <c:spPr>
            <a:solidFill>
              <a:schemeClr val="accent1">
                <a:lumMod val="75000"/>
              </a:schemeClr>
            </a:solidFill>
            <a:ln>
              <a:noFill/>
            </a:ln>
            <a:effectLst/>
          </c:spPr>
          <c:invertIfNegative val="0"/>
          <c:cat>
            <c:strRef>
              <c:f>Potencials_pot_gen!$D$4:$E$4</c:f>
              <c:strCache>
                <c:ptCount val="2"/>
                <c:pt idx="0">
                  <c:v>Generació Apta (GWh)</c:v>
                </c:pt>
                <c:pt idx="1">
                  <c:v>Generació Òptima (GWh)</c:v>
                </c:pt>
              </c:strCache>
              <c:extLst/>
            </c:strRef>
          </c:cat>
          <c:val>
            <c:numRef>
              <c:f>Potencials_pot_gen!$D$7:$E$7</c:f>
              <c:numCache>
                <c:formatCode>#,##0.00</c:formatCode>
                <c:ptCount val="2"/>
                <c:pt idx="0">
                  <c:v>0</c:v>
                </c:pt>
                <c:pt idx="1">
                  <c:v>0</c:v>
                </c:pt>
              </c:numCache>
              <c:extLst/>
            </c:numRef>
          </c:val>
          <c:extLst>
            <c:ext xmlns:c16="http://schemas.microsoft.com/office/drawing/2014/chart" uri="{C3380CC4-5D6E-409C-BE32-E72D297353CC}">
              <c16:uniqueId val="{00000002-EAB5-4975-A253-62016AA6ED41}"/>
            </c:ext>
          </c:extLst>
        </c:ser>
        <c:ser>
          <c:idx val="3"/>
          <c:order val="3"/>
          <c:tx>
            <c:strRef>
              <c:f>Potencials_pot_gen!$A$8</c:f>
              <c:strCache>
                <c:ptCount val="1"/>
                <c:pt idx="0">
                  <c:v>Cerdanya</c:v>
                </c:pt>
              </c:strCache>
            </c:strRef>
          </c:tx>
          <c:spPr>
            <a:solidFill>
              <a:schemeClr val="accent4"/>
            </a:solidFill>
            <a:ln>
              <a:noFill/>
            </a:ln>
            <a:effectLst/>
          </c:spPr>
          <c:invertIfNegative val="0"/>
          <c:cat>
            <c:strRef>
              <c:f>Potencials_pot_gen!$D$4:$E$4</c:f>
              <c:strCache>
                <c:ptCount val="2"/>
                <c:pt idx="0">
                  <c:v>Generació Apta (GWh)</c:v>
                </c:pt>
                <c:pt idx="1">
                  <c:v>Generació Òptima (GWh)</c:v>
                </c:pt>
              </c:strCache>
              <c:extLst/>
            </c:strRef>
          </c:cat>
          <c:val>
            <c:numRef>
              <c:f>Potencials_pot_gen!$D$8:$E$8</c:f>
              <c:numCache>
                <c:formatCode>#,##0.00</c:formatCode>
                <c:ptCount val="2"/>
                <c:pt idx="0">
                  <c:v>0.13966138</c:v>
                </c:pt>
                <c:pt idx="1">
                  <c:v>6.2E-2</c:v>
                </c:pt>
              </c:numCache>
              <c:extLst/>
            </c:numRef>
          </c:val>
          <c:extLst>
            <c:ext xmlns:c16="http://schemas.microsoft.com/office/drawing/2014/chart" uri="{C3380CC4-5D6E-409C-BE32-E72D297353CC}">
              <c16:uniqueId val="{00000003-EAB5-4975-A253-62016AA6ED41}"/>
            </c:ext>
          </c:extLst>
        </c:ser>
        <c:ser>
          <c:idx val="4"/>
          <c:order val="4"/>
          <c:tx>
            <c:strRef>
              <c:f>Potencials_pot_gen!$A$9</c:f>
              <c:strCache>
                <c:ptCount val="1"/>
                <c:pt idx="0">
                  <c:v>Garrigues</c:v>
                </c:pt>
              </c:strCache>
            </c:strRef>
          </c:tx>
          <c:spPr>
            <a:solidFill>
              <a:schemeClr val="accent5"/>
            </a:solidFill>
            <a:ln>
              <a:noFill/>
            </a:ln>
            <a:effectLst/>
          </c:spPr>
          <c:invertIfNegative val="0"/>
          <c:cat>
            <c:strRef>
              <c:f>Potencials_pot_gen!$D$4:$E$4</c:f>
              <c:strCache>
                <c:ptCount val="2"/>
                <c:pt idx="0">
                  <c:v>Generació Apta (GWh)</c:v>
                </c:pt>
                <c:pt idx="1">
                  <c:v>Generació Òptima (GWh)</c:v>
                </c:pt>
              </c:strCache>
              <c:extLst/>
            </c:strRef>
          </c:cat>
          <c:val>
            <c:numRef>
              <c:f>Potencials_pot_gen!$D$9:$E$9</c:f>
              <c:numCache>
                <c:formatCode>#,##0.00</c:formatCode>
                <c:ptCount val="2"/>
                <c:pt idx="0">
                  <c:v>11.12824979</c:v>
                </c:pt>
                <c:pt idx="1">
                  <c:v>2.5939999999999999</c:v>
                </c:pt>
              </c:numCache>
              <c:extLst/>
            </c:numRef>
          </c:val>
          <c:extLst>
            <c:ext xmlns:c16="http://schemas.microsoft.com/office/drawing/2014/chart" uri="{C3380CC4-5D6E-409C-BE32-E72D297353CC}">
              <c16:uniqueId val="{00000004-EAB5-4975-A253-62016AA6ED41}"/>
            </c:ext>
          </c:extLst>
        </c:ser>
        <c:ser>
          <c:idx val="5"/>
          <c:order val="5"/>
          <c:tx>
            <c:strRef>
              <c:f>Potencials_pot_gen!$A$10</c:f>
              <c:strCache>
                <c:ptCount val="1"/>
                <c:pt idx="0">
                  <c:v>Noguera</c:v>
                </c:pt>
              </c:strCache>
            </c:strRef>
          </c:tx>
          <c:spPr>
            <a:solidFill>
              <a:schemeClr val="accent6"/>
            </a:solidFill>
            <a:ln>
              <a:noFill/>
            </a:ln>
            <a:effectLst/>
          </c:spPr>
          <c:invertIfNegative val="0"/>
          <c:cat>
            <c:strRef>
              <c:f>Potencials_pot_gen!$D$4:$E$4</c:f>
              <c:strCache>
                <c:ptCount val="2"/>
                <c:pt idx="0">
                  <c:v>Generació Apta (GWh)</c:v>
                </c:pt>
                <c:pt idx="1">
                  <c:v>Generació Òptima (GWh)</c:v>
                </c:pt>
              </c:strCache>
              <c:extLst/>
            </c:strRef>
          </c:cat>
          <c:val>
            <c:numRef>
              <c:f>Potencials_pot_gen!$D$10:$E$10</c:f>
              <c:numCache>
                <c:formatCode>#,##0.00</c:formatCode>
                <c:ptCount val="2"/>
                <c:pt idx="0">
                  <c:v>24.766494739999999</c:v>
                </c:pt>
                <c:pt idx="1">
                  <c:v>2.7909999999999999</c:v>
                </c:pt>
              </c:numCache>
              <c:extLst/>
            </c:numRef>
          </c:val>
          <c:extLst>
            <c:ext xmlns:c16="http://schemas.microsoft.com/office/drawing/2014/chart" uri="{C3380CC4-5D6E-409C-BE32-E72D297353CC}">
              <c16:uniqueId val="{00000005-EAB5-4975-A253-62016AA6ED41}"/>
            </c:ext>
          </c:extLst>
        </c:ser>
        <c:ser>
          <c:idx val="6"/>
          <c:order val="6"/>
          <c:tx>
            <c:strRef>
              <c:f>Potencials_pot_gen!$A$11</c:f>
              <c:strCache>
                <c:ptCount val="1"/>
                <c:pt idx="0">
                  <c:v>Pallars Jussà</c:v>
                </c:pt>
              </c:strCache>
            </c:strRef>
          </c:tx>
          <c:spPr>
            <a:solidFill>
              <a:schemeClr val="accent1">
                <a:lumMod val="60000"/>
              </a:schemeClr>
            </a:solidFill>
            <a:ln>
              <a:noFill/>
            </a:ln>
            <a:effectLst/>
          </c:spPr>
          <c:invertIfNegative val="0"/>
          <c:cat>
            <c:strRef>
              <c:f>Potencials_pot_gen!$D$4:$E$4</c:f>
              <c:strCache>
                <c:ptCount val="2"/>
                <c:pt idx="0">
                  <c:v>Generació Apta (GWh)</c:v>
                </c:pt>
                <c:pt idx="1">
                  <c:v>Generació Òptima (GWh)</c:v>
                </c:pt>
              </c:strCache>
              <c:extLst/>
            </c:strRef>
          </c:cat>
          <c:val>
            <c:numRef>
              <c:f>Potencials_pot_gen!$D$11:$E$11</c:f>
              <c:numCache>
                <c:formatCode>#,##0.00</c:formatCode>
                <c:ptCount val="2"/>
                <c:pt idx="0">
                  <c:v>2.8651902499999999</c:v>
                </c:pt>
                <c:pt idx="1">
                  <c:v>0.71399999999999997</c:v>
                </c:pt>
              </c:numCache>
              <c:extLst/>
            </c:numRef>
          </c:val>
          <c:extLst>
            <c:ext xmlns:c16="http://schemas.microsoft.com/office/drawing/2014/chart" uri="{C3380CC4-5D6E-409C-BE32-E72D297353CC}">
              <c16:uniqueId val="{00000006-EAB5-4975-A253-62016AA6ED41}"/>
            </c:ext>
          </c:extLst>
        </c:ser>
        <c:ser>
          <c:idx val="7"/>
          <c:order val="7"/>
          <c:tx>
            <c:strRef>
              <c:f>Potencials_pot_gen!$A$12</c:f>
              <c:strCache>
                <c:ptCount val="1"/>
                <c:pt idx="0">
                  <c:v>Pallars Sobirà</c:v>
                </c:pt>
              </c:strCache>
            </c:strRef>
          </c:tx>
          <c:spPr>
            <a:solidFill>
              <a:schemeClr val="accent2">
                <a:lumMod val="60000"/>
              </a:schemeClr>
            </a:solidFill>
            <a:ln>
              <a:noFill/>
            </a:ln>
            <a:effectLst/>
          </c:spPr>
          <c:invertIfNegative val="0"/>
          <c:cat>
            <c:strRef>
              <c:f>Potencials_pot_gen!$D$4:$E$4</c:f>
              <c:strCache>
                <c:ptCount val="2"/>
                <c:pt idx="0">
                  <c:v>Generació Apta (GWh)</c:v>
                </c:pt>
                <c:pt idx="1">
                  <c:v>Generació Òptima (GWh)</c:v>
                </c:pt>
              </c:strCache>
              <c:extLst/>
            </c:strRef>
          </c:cat>
          <c:val>
            <c:numRef>
              <c:f>Potencials_pot_gen!$D$12:$E$12</c:f>
              <c:numCache>
                <c:formatCode>#,##0.00</c:formatCode>
                <c:ptCount val="2"/>
                <c:pt idx="0">
                  <c:v>0.10839763000000001</c:v>
                </c:pt>
                <c:pt idx="1">
                  <c:v>7.9000000000000001E-2</c:v>
                </c:pt>
              </c:numCache>
              <c:extLst/>
            </c:numRef>
          </c:val>
          <c:extLst>
            <c:ext xmlns:c16="http://schemas.microsoft.com/office/drawing/2014/chart" uri="{C3380CC4-5D6E-409C-BE32-E72D297353CC}">
              <c16:uniqueId val="{00000007-EAB5-4975-A253-62016AA6ED41}"/>
            </c:ext>
          </c:extLst>
        </c:ser>
        <c:ser>
          <c:idx val="8"/>
          <c:order val="8"/>
          <c:tx>
            <c:strRef>
              <c:f>Potencials_pot_gen!$A$13</c:f>
              <c:strCache>
                <c:ptCount val="1"/>
                <c:pt idx="0">
                  <c:v>Pla d'Urgell</c:v>
                </c:pt>
              </c:strCache>
            </c:strRef>
          </c:tx>
          <c:spPr>
            <a:solidFill>
              <a:schemeClr val="accent3">
                <a:lumMod val="60000"/>
              </a:schemeClr>
            </a:solidFill>
            <a:ln>
              <a:noFill/>
            </a:ln>
            <a:effectLst/>
          </c:spPr>
          <c:invertIfNegative val="0"/>
          <c:cat>
            <c:strRef>
              <c:f>Potencials_pot_gen!$D$4:$E$4</c:f>
              <c:strCache>
                <c:ptCount val="2"/>
                <c:pt idx="0">
                  <c:v>Generació Apta (GWh)</c:v>
                </c:pt>
                <c:pt idx="1">
                  <c:v>Generació Òptima (GWh)</c:v>
                </c:pt>
              </c:strCache>
              <c:extLst/>
            </c:strRef>
          </c:cat>
          <c:val>
            <c:numRef>
              <c:f>Potencials_pot_gen!$D$13:$E$13</c:f>
              <c:numCache>
                <c:formatCode>#,##0.00</c:formatCode>
                <c:ptCount val="2"/>
                <c:pt idx="0">
                  <c:v>9.6763287100000017</c:v>
                </c:pt>
                <c:pt idx="1">
                  <c:v>0.65400000000000003</c:v>
                </c:pt>
              </c:numCache>
              <c:extLst/>
            </c:numRef>
          </c:val>
          <c:extLst>
            <c:ext xmlns:c16="http://schemas.microsoft.com/office/drawing/2014/chart" uri="{C3380CC4-5D6E-409C-BE32-E72D297353CC}">
              <c16:uniqueId val="{00000008-EAB5-4975-A253-62016AA6ED41}"/>
            </c:ext>
          </c:extLst>
        </c:ser>
        <c:ser>
          <c:idx val="9"/>
          <c:order val="9"/>
          <c:tx>
            <c:strRef>
              <c:f>Potencials_pot_gen!$A$14</c:f>
              <c:strCache>
                <c:ptCount val="1"/>
                <c:pt idx="0">
                  <c:v>Segarra</c:v>
                </c:pt>
              </c:strCache>
            </c:strRef>
          </c:tx>
          <c:spPr>
            <a:solidFill>
              <a:schemeClr val="accent4">
                <a:lumMod val="60000"/>
              </a:schemeClr>
            </a:solidFill>
            <a:ln>
              <a:noFill/>
            </a:ln>
            <a:effectLst/>
          </c:spPr>
          <c:invertIfNegative val="0"/>
          <c:cat>
            <c:strRef>
              <c:f>Potencials_pot_gen!$D$4:$E$4</c:f>
              <c:strCache>
                <c:ptCount val="2"/>
                <c:pt idx="0">
                  <c:v>Generació Apta (GWh)</c:v>
                </c:pt>
                <c:pt idx="1">
                  <c:v>Generació Òptima (GWh)</c:v>
                </c:pt>
              </c:strCache>
              <c:extLst/>
            </c:strRef>
          </c:cat>
          <c:val>
            <c:numRef>
              <c:f>Potencials_pot_gen!$D$14:$E$14</c:f>
              <c:numCache>
                <c:formatCode>#,##0.00</c:formatCode>
                <c:ptCount val="2"/>
                <c:pt idx="0">
                  <c:v>7.1711412299999999</c:v>
                </c:pt>
                <c:pt idx="1">
                  <c:v>1.714</c:v>
                </c:pt>
              </c:numCache>
              <c:extLst/>
            </c:numRef>
          </c:val>
          <c:extLst>
            <c:ext xmlns:c16="http://schemas.microsoft.com/office/drawing/2014/chart" uri="{C3380CC4-5D6E-409C-BE32-E72D297353CC}">
              <c16:uniqueId val="{00000009-EAB5-4975-A253-62016AA6ED41}"/>
            </c:ext>
          </c:extLst>
        </c:ser>
        <c:ser>
          <c:idx val="10"/>
          <c:order val="10"/>
          <c:tx>
            <c:strRef>
              <c:f>Potencials_pot_gen!$A$15</c:f>
              <c:strCache>
                <c:ptCount val="1"/>
                <c:pt idx="0">
                  <c:v>Segrià</c:v>
                </c:pt>
              </c:strCache>
            </c:strRef>
          </c:tx>
          <c:spPr>
            <a:solidFill>
              <a:schemeClr val="accent5">
                <a:lumMod val="60000"/>
              </a:schemeClr>
            </a:solidFill>
            <a:ln>
              <a:noFill/>
            </a:ln>
            <a:effectLst/>
          </c:spPr>
          <c:invertIfNegative val="0"/>
          <c:cat>
            <c:strRef>
              <c:f>Potencials_pot_gen!$D$4:$E$4</c:f>
              <c:strCache>
                <c:ptCount val="2"/>
                <c:pt idx="0">
                  <c:v>Generació Apta (GWh)</c:v>
                </c:pt>
                <c:pt idx="1">
                  <c:v>Generació Òptima (GWh)</c:v>
                </c:pt>
              </c:strCache>
              <c:extLst/>
            </c:strRef>
          </c:cat>
          <c:val>
            <c:numRef>
              <c:f>Potencials_pot_gen!$D$15:$E$15</c:f>
              <c:numCache>
                <c:formatCode>#,##0.00</c:formatCode>
                <c:ptCount val="2"/>
                <c:pt idx="0">
                  <c:v>48.522893299999993</c:v>
                </c:pt>
                <c:pt idx="1">
                  <c:v>6.2569999999999997</c:v>
                </c:pt>
              </c:numCache>
              <c:extLst/>
            </c:numRef>
          </c:val>
          <c:extLst>
            <c:ext xmlns:c16="http://schemas.microsoft.com/office/drawing/2014/chart" uri="{C3380CC4-5D6E-409C-BE32-E72D297353CC}">
              <c16:uniqueId val="{0000000A-EAB5-4975-A253-62016AA6ED41}"/>
            </c:ext>
          </c:extLst>
        </c:ser>
        <c:ser>
          <c:idx val="11"/>
          <c:order val="11"/>
          <c:tx>
            <c:strRef>
              <c:f>Potencials_pot_gen!$A$16</c:f>
              <c:strCache>
                <c:ptCount val="1"/>
                <c:pt idx="0">
                  <c:v>Solsonès</c:v>
                </c:pt>
              </c:strCache>
            </c:strRef>
          </c:tx>
          <c:spPr>
            <a:solidFill>
              <a:schemeClr val="accent6">
                <a:lumMod val="60000"/>
              </a:schemeClr>
            </a:solidFill>
            <a:ln>
              <a:noFill/>
            </a:ln>
            <a:effectLst/>
          </c:spPr>
          <c:invertIfNegative val="0"/>
          <c:cat>
            <c:strRef>
              <c:f>Potencials_pot_gen!$D$4:$E$4</c:f>
              <c:strCache>
                <c:ptCount val="2"/>
                <c:pt idx="0">
                  <c:v>Generació Apta (GWh)</c:v>
                </c:pt>
                <c:pt idx="1">
                  <c:v>Generació Òptima (GWh)</c:v>
                </c:pt>
              </c:strCache>
              <c:extLst/>
            </c:strRef>
          </c:cat>
          <c:val>
            <c:numRef>
              <c:f>Potencials_pot_gen!$D$16:$E$16</c:f>
              <c:numCache>
                <c:formatCode>#,##0.00</c:formatCode>
                <c:ptCount val="2"/>
                <c:pt idx="0">
                  <c:v>3.1384753700000001</c:v>
                </c:pt>
                <c:pt idx="1">
                  <c:v>0.152</c:v>
                </c:pt>
              </c:numCache>
              <c:extLst/>
            </c:numRef>
          </c:val>
          <c:extLst>
            <c:ext xmlns:c16="http://schemas.microsoft.com/office/drawing/2014/chart" uri="{C3380CC4-5D6E-409C-BE32-E72D297353CC}">
              <c16:uniqueId val="{0000000B-EAB5-4975-A253-62016AA6ED41}"/>
            </c:ext>
          </c:extLst>
        </c:ser>
        <c:ser>
          <c:idx val="12"/>
          <c:order val="12"/>
          <c:tx>
            <c:strRef>
              <c:f>Potencials_pot_gen!$A$17</c:f>
              <c:strCache>
                <c:ptCount val="1"/>
                <c:pt idx="0">
                  <c:v>Urgell</c:v>
                </c:pt>
              </c:strCache>
            </c:strRef>
          </c:tx>
          <c:spPr>
            <a:solidFill>
              <a:schemeClr val="accent1">
                <a:lumMod val="80000"/>
                <a:lumOff val="20000"/>
              </a:schemeClr>
            </a:solidFill>
            <a:ln>
              <a:noFill/>
            </a:ln>
            <a:effectLst/>
          </c:spPr>
          <c:invertIfNegative val="0"/>
          <c:cat>
            <c:strRef>
              <c:f>Potencials_pot_gen!$D$4:$E$4</c:f>
              <c:strCache>
                <c:ptCount val="2"/>
                <c:pt idx="0">
                  <c:v>Generació Apta (GWh)</c:v>
                </c:pt>
                <c:pt idx="1">
                  <c:v>Generació Òptima (GWh)</c:v>
                </c:pt>
              </c:strCache>
              <c:extLst/>
            </c:strRef>
          </c:cat>
          <c:val>
            <c:numRef>
              <c:f>Potencials_pot_gen!$D$17:$E$17</c:f>
              <c:numCache>
                <c:formatCode>#,##0.00</c:formatCode>
                <c:ptCount val="2"/>
                <c:pt idx="0">
                  <c:v>9.3443846500000003</c:v>
                </c:pt>
                <c:pt idx="1">
                  <c:v>1.444</c:v>
                </c:pt>
              </c:numCache>
              <c:extLst/>
            </c:numRef>
          </c:val>
          <c:extLst>
            <c:ext xmlns:c16="http://schemas.microsoft.com/office/drawing/2014/chart" uri="{C3380CC4-5D6E-409C-BE32-E72D297353CC}">
              <c16:uniqueId val="{0000000C-EAB5-4975-A253-62016AA6ED41}"/>
            </c:ext>
          </c:extLst>
        </c:ser>
        <c:ser>
          <c:idx val="13"/>
          <c:order val="13"/>
          <c:tx>
            <c:strRef>
              <c:f>Potencials_pot_gen!$A$18</c:f>
              <c:strCache>
                <c:ptCount val="1"/>
                <c:pt idx="0">
                  <c:v>Val d'Aran</c:v>
                </c:pt>
              </c:strCache>
            </c:strRef>
          </c:tx>
          <c:spPr>
            <a:solidFill>
              <a:schemeClr val="accent2">
                <a:lumMod val="80000"/>
                <a:lumOff val="20000"/>
              </a:schemeClr>
            </a:solidFill>
            <a:ln>
              <a:noFill/>
            </a:ln>
            <a:effectLst/>
          </c:spPr>
          <c:invertIfNegative val="0"/>
          <c:cat>
            <c:strRef>
              <c:f>Potencials_pot_gen!$D$4:$E$4</c:f>
              <c:strCache>
                <c:ptCount val="2"/>
                <c:pt idx="0">
                  <c:v>Generació Apta (GWh)</c:v>
                </c:pt>
                <c:pt idx="1">
                  <c:v>Generació Òptima (GWh)</c:v>
                </c:pt>
              </c:strCache>
              <c:extLst/>
            </c:strRef>
          </c:cat>
          <c:val>
            <c:numRef>
              <c:f>Potencials_pot_gen!$D$18:$E$18</c:f>
              <c:numCache>
                <c:formatCode>#,##0.00</c:formatCode>
                <c:ptCount val="2"/>
                <c:pt idx="0">
                  <c:v>2.7270199999999998E-2</c:v>
                </c:pt>
                <c:pt idx="1">
                  <c:v>5.0999999999999997E-2</c:v>
                </c:pt>
              </c:numCache>
              <c:extLst/>
            </c:numRef>
          </c:val>
          <c:extLst>
            <c:ext xmlns:c16="http://schemas.microsoft.com/office/drawing/2014/chart" uri="{C3380CC4-5D6E-409C-BE32-E72D297353CC}">
              <c16:uniqueId val="{0000000D-EAB5-4975-A253-62016AA6ED41}"/>
            </c:ext>
          </c:extLst>
        </c:ser>
        <c:dLbls>
          <c:showLegendKey val="0"/>
          <c:showVal val="0"/>
          <c:showCatName val="0"/>
          <c:showSerName val="0"/>
          <c:showPercent val="0"/>
          <c:showBubbleSize val="0"/>
        </c:dLbls>
        <c:gapWidth val="150"/>
        <c:overlap val="100"/>
        <c:axId val="1815903488"/>
        <c:axId val="1815903904"/>
      </c:barChart>
      <c:catAx>
        <c:axId val="18159034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ca-ES"/>
          </a:p>
        </c:txPr>
        <c:crossAx val="1815903904"/>
        <c:crosses val="autoZero"/>
        <c:auto val="1"/>
        <c:lblAlgn val="ctr"/>
        <c:lblOffset val="100"/>
        <c:noMultiLvlLbl val="0"/>
      </c:catAx>
      <c:valAx>
        <c:axId val="1815903904"/>
        <c:scaling>
          <c:orientation val="minMax"/>
        </c:scaling>
        <c:delete val="0"/>
        <c:axPos val="l"/>
        <c:majorGridlines>
          <c:spPr>
            <a:ln w="0"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S"/>
                  <a:t>Generació (GWh)</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ca-E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ca-ES"/>
          </a:p>
        </c:txPr>
        <c:crossAx val="1815903488"/>
        <c:crosses val="autoZero"/>
        <c:crossBetween val="between"/>
      </c:valAx>
      <c:spPr>
        <a:noFill/>
        <a:ln>
          <a:noFill/>
        </a:ln>
        <a:effectLst/>
      </c:spPr>
    </c:plotArea>
    <c:legend>
      <c:legendPos val="b"/>
      <c:layout>
        <c:manualLayout>
          <c:xMode val="edge"/>
          <c:yMode val="edge"/>
          <c:x val="0.10615027447787583"/>
          <c:y val="0.81331874438098883"/>
          <c:w val="0.79371093434519091"/>
          <c:h val="0.12224572955154871"/>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ca-E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a:pPr>
      <a:endParaRPr lang="ca-E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Potencials_pot_gen!$H$5</c:f>
              <c:strCache>
                <c:ptCount val="1"/>
                <c:pt idx="0">
                  <c:v>Alta Ribagorça</c:v>
                </c:pt>
              </c:strCache>
            </c:strRef>
          </c:tx>
          <c:spPr>
            <a:solidFill>
              <a:schemeClr val="bg1">
                <a:lumMod val="65000"/>
              </a:schemeClr>
            </a:solidFill>
            <a:ln>
              <a:noFill/>
            </a:ln>
            <a:effectLst/>
          </c:spPr>
          <c:invertIfNegative val="0"/>
          <c:cat>
            <c:strRef>
              <c:f>Potencials_pot_gen!$I$4:$J$4</c:f>
              <c:strCache>
                <c:ptCount val="2"/>
                <c:pt idx="0">
                  <c:v>Potència teulada coplanar (MW)</c:v>
                </c:pt>
                <c:pt idx="1">
                  <c:v>Generació teulada coplanar (GWh)</c:v>
                </c:pt>
              </c:strCache>
            </c:strRef>
          </c:cat>
          <c:val>
            <c:numRef>
              <c:f>Potencials_pot_gen!$I$5:$J$5</c:f>
              <c:numCache>
                <c:formatCode>General</c:formatCode>
                <c:ptCount val="2"/>
                <c:pt idx="0">
                  <c:v>1.7999999999999999E-2</c:v>
                </c:pt>
                <c:pt idx="1">
                  <c:v>2.5999999999999999E-2</c:v>
                </c:pt>
              </c:numCache>
            </c:numRef>
          </c:val>
          <c:extLst>
            <c:ext xmlns:c16="http://schemas.microsoft.com/office/drawing/2014/chart" uri="{C3380CC4-5D6E-409C-BE32-E72D297353CC}">
              <c16:uniqueId val="{00000000-933F-4214-BD94-6041ABCF114B}"/>
            </c:ext>
          </c:extLst>
        </c:ser>
        <c:ser>
          <c:idx val="1"/>
          <c:order val="1"/>
          <c:tx>
            <c:strRef>
              <c:f>Potencials_pot_gen!$H$6</c:f>
              <c:strCache>
                <c:ptCount val="1"/>
                <c:pt idx="0">
                  <c:v>Alt Urgell</c:v>
                </c:pt>
              </c:strCache>
            </c:strRef>
          </c:tx>
          <c:spPr>
            <a:solidFill>
              <a:schemeClr val="accent5">
                <a:lumMod val="75000"/>
              </a:schemeClr>
            </a:solidFill>
            <a:ln>
              <a:noFill/>
            </a:ln>
            <a:effectLst/>
          </c:spPr>
          <c:invertIfNegative val="0"/>
          <c:cat>
            <c:strRef>
              <c:f>Potencials_pot_gen!$I$4:$J$4</c:f>
              <c:strCache>
                <c:ptCount val="2"/>
                <c:pt idx="0">
                  <c:v>Potència teulada coplanar (MW)</c:v>
                </c:pt>
                <c:pt idx="1">
                  <c:v>Generació teulada coplanar (GWh)</c:v>
                </c:pt>
              </c:strCache>
            </c:strRef>
          </c:cat>
          <c:val>
            <c:numRef>
              <c:f>Potencials_pot_gen!$I$6:$J$6</c:f>
              <c:numCache>
                <c:formatCode>General</c:formatCode>
                <c:ptCount val="2"/>
                <c:pt idx="0">
                  <c:v>0.153</c:v>
                </c:pt>
                <c:pt idx="1">
                  <c:v>0.23499999999999999</c:v>
                </c:pt>
              </c:numCache>
            </c:numRef>
          </c:val>
          <c:extLst>
            <c:ext xmlns:c16="http://schemas.microsoft.com/office/drawing/2014/chart" uri="{C3380CC4-5D6E-409C-BE32-E72D297353CC}">
              <c16:uniqueId val="{00000001-933F-4214-BD94-6041ABCF114B}"/>
            </c:ext>
          </c:extLst>
        </c:ser>
        <c:ser>
          <c:idx val="2"/>
          <c:order val="2"/>
          <c:tx>
            <c:strRef>
              <c:f>Potencials_pot_gen!$H$7</c:f>
              <c:strCache>
                <c:ptCount val="1"/>
                <c:pt idx="0">
                  <c:v>Berguedà</c:v>
                </c:pt>
              </c:strCache>
            </c:strRef>
          </c:tx>
          <c:spPr>
            <a:solidFill>
              <a:schemeClr val="accent1">
                <a:lumMod val="75000"/>
              </a:schemeClr>
            </a:solidFill>
            <a:ln>
              <a:noFill/>
            </a:ln>
            <a:effectLst/>
          </c:spPr>
          <c:invertIfNegative val="0"/>
          <c:cat>
            <c:strRef>
              <c:f>Potencials_pot_gen!$I$4:$J$4</c:f>
              <c:strCache>
                <c:ptCount val="2"/>
                <c:pt idx="0">
                  <c:v>Potència teulada coplanar (MW)</c:v>
                </c:pt>
                <c:pt idx="1">
                  <c:v>Generació teulada coplanar (GWh)</c:v>
                </c:pt>
              </c:strCache>
            </c:strRef>
          </c:cat>
          <c:val>
            <c:numRef>
              <c:f>Potencials_pot_gen!$I$7:$J$7</c:f>
              <c:numCache>
                <c:formatCode>General</c:formatCode>
                <c:ptCount val="2"/>
                <c:pt idx="0">
                  <c:v>1E-3</c:v>
                </c:pt>
                <c:pt idx="1">
                  <c:v>2E-3</c:v>
                </c:pt>
              </c:numCache>
            </c:numRef>
          </c:val>
          <c:extLst>
            <c:ext xmlns:c16="http://schemas.microsoft.com/office/drawing/2014/chart" uri="{C3380CC4-5D6E-409C-BE32-E72D297353CC}">
              <c16:uniqueId val="{00000002-933F-4214-BD94-6041ABCF114B}"/>
            </c:ext>
          </c:extLst>
        </c:ser>
        <c:ser>
          <c:idx val="3"/>
          <c:order val="3"/>
          <c:tx>
            <c:strRef>
              <c:f>Potencials_pot_gen!$H$8</c:f>
              <c:strCache>
                <c:ptCount val="1"/>
                <c:pt idx="0">
                  <c:v>Cerdanya</c:v>
                </c:pt>
              </c:strCache>
            </c:strRef>
          </c:tx>
          <c:spPr>
            <a:solidFill>
              <a:schemeClr val="accent4"/>
            </a:solidFill>
            <a:ln>
              <a:noFill/>
            </a:ln>
            <a:effectLst/>
          </c:spPr>
          <c:invertIfNegative val="0"/>
          <c:cat>
            <c:strRef>
              <c:f>Potencials_pot_gen!$I$4:$J$4</c:f>
              <c:strCache>
                <c:ptCount val="2"/>
                <c:pt idx="0">
                  <c:v>Potència teulada coplanar (MW)</c:v>
                </c:pt>
                <c:pt idx="1">
                  <c:v>Generació teulada coplanar (GWh)</c:v>
                </c:pt>
              </c:strCache>
            </c:strRef>
          </c:cat>
          <c:val>
            <c:numRef>
              <c:f>Potencials_pot_gen!$I$8:$J$8</c:f>
              <c:numCache>
                <c:formatCode>General</c:formatCode>
                <c:ptCount val="2"/>
                <c:pt idx="0">
                  <c:v>1.6E-2</c:v>
                </c:pt>
                <c:pt idx="1">
                  <c:v>2.3E-2</c:v>
                </c:pt>
              </c:numCache>
            </c:numRef>
          </c:val>
          <c:extLst>
            <c:ext xmlns:c16="http://schemas.microsoft.com/office/drawing/2014/chart" uri="{C3380CC4-5D6E-409C-BE32-E72D297353CC}">
              <c16:uniqueId val="{00000003-933F-4214-BD94-6041ABCF114B}"/>
            </c:ext>
          </c:extLst>
        </c:ser>
        <c:ser>
          <c:idx val="4"/>
          <c:order val="4"/>
          <c:tx>
            <c:strRef>
              <c:f>Potencials_pot_gen!$H$9</c:f>
              <c:strCache>
                <c:ptCount val="1"/>
                <c:pt idx="0">
                  <c:v>Garrigues</c:v>
                </c:pt>
              </c:strCache>
            </c:strRef>
          </c:tx>
          <c:spPr>
            <a:solidFill>
              <a:schemeClr val="accent5"/>
            </a:solidFill>
            <a:ln>
              <a:noFill/>
            </a:ln>
            <a:effectLst/>
          </c:spPr>
          <c:invertIfNegative val="0"/>
          <c:cat>
            <c:strRef>
              <c:f>Potencials_pot_gen!$I$4:$J$4</c:f>
              <c:strCache>
                <c:ptCount val="2"/>
                <c:pt idx="0">
                  <c:v>Potència teulada coplanar (MW)</c:v>
                </c:pt>
                <c:pt idx="1">
                  <c:v>Generació teulada coplanar (GWh)</c:v>
                </c:pt>
              </c:strCache>
            </c:strRef>
          </c:cat>
          <c:val>
            <c:numRef>
              <c:f>Potencials_pot_gen!$I$9:$J$9</c:f>
              <c:numCache>
                <c:formatCode>General</c:formatCode>
                <c:ptCount val="2"/>
                <c:pt idx="0">
                  <c:v>0.129</c:v>
                </c:pt>
                <c:pt idx="1">
                  <c:v>0.20100000000000001</c:v>
                </c:pt>
              </c:numCache>
            </c:numRef>
          </c:val>
          <c:extLst>
            <c:ext xmlns:c16="http://schemas.microsoft.com/office/drawing/2014/chart" uri="{C3380CC4-5D6E-409C-BE32-E72D297353CC}">
              <c16:uniqueId val="{00000004-933F-4214-BD94-6041ABCF114B}"/>
            </c:ext>
          </c:extLst>
        </c:ser>
        <c:ser>
          <c:idx val="5"/>
          <c:order val="5"/>
          <c:tx>
            <c:strRef>
              <c:f>Potencials_pot_gen!$H$10</c:f>
              <c:strCache>
                <c:ptCount val="1"/>
                <c:pt idx="0">
                  <c:v>Noguera</c:v>
                </c:pt>
              </c:strCache>
            </c:strRef>
          </c:tx>
          <c:spPr>
            <a:solidFill>
              <a:schemeClr val="accent6"/>
            </a:solidFill>
            <a:ln>
              <a:noFill/>
            </a:ln>
            <a:effectLst/>
          </c:spPr>
          <c:invertIfNegative val="0"/>
          <c:cat>
            <c:strRef>
              <c:f>Potencials_pot_gen!$I$4:$J$4</c:f>
              <c:strCache>
                <c:ptCount val="2"/>
                <c:pt idx="0">
                  <c:v>Potència teulada coplanar (MW)</c:v>
                </c:pt>
                <c:pt idx="1">
                  <c:v>Generació teulada coplanar (GWh)</c:v>
                </c:pt>
              </c:strCache>
            </c:strRef>
          </c:cat>
          <c:val>
            <c:numRef>
              <c:f>Potencials_pot_gen!$I$10:$J$10</c:f>
              <c:numCache>
                <c:formatCode>General</c:formatCode>
                <c:ptCount val="2"/>
                <c:pt idx="0">
                  <c:v>0.61399999999999999</c:v>
                </c:pt>
                <c:pt idx="1">
                  <c:v>0.96</c:v>
                </c:pt>
              </c:numCache>
            </c:numRef>
          </c:val>
          <c:extLst>
            <c:ext xmlns:c16="http://schemas.microsoft.com/office/drawing/2014/chart" uri="{C3380CC4-5D6E-409C-BE32-E72D297353CC}">
              <c16:uniqueId val="{00000005-933F-4214-BD94-6041ABCF114B}"/>
            </c:ext>
          </c:extLst>
        </c:ser>
        <c:ser>
          <c:idx val="6"/>
          <c:order val="6"/>
          <c:tx>
            <c:strRef>
              <c:f>Potencials_pot_gen!$H$11</c:f>
              <c:strCache>
                <c:ptCount val="1"/>
                <c:pt idx="0">
                  <c:v>Pallars Jussà</c:v>
                </c:pt>
              </c:strCache>
            </c:strRef>
          </c:tx>
          <c:spPr>
            <a:solidFill>
              <a:schemeClr val="accent1">
                <a:lumMod val="60000"/>
              </a:schemeClr>
            </a:solidFill>
            <a:ln>
              <a:noFill/>
            </a:ln>
            <a:effectLst/>
          </c:spPr>
          <c:invertIfNegative val="0"/>
          <c:cat>
            <c:strRef>
              <c:f>Potencials_pot_gen!$I$4:$J$4</c:f>
              <c:strCache>
                <c:ptCount val="2"/>
                <c:pt idx="0">
                  <c:v>Potència teulada coplanar (MW)</c:v>
                </c:pt>
                <c:pt idx="1">
                  <c:v>Generació teulada coplanar (GWh)</c:v>
                </c:pt>
              </c:strCache>
            </c:strRef>
          </c:cat>
          <c:val>
            <c:numRef>
              <c:f>Potencials_pot_gen!$I$11:$J$11</c:f>
              <c:numCache>
                <c:formatCode>General</c:formatCode>
                <c:ptCount val="2"/>
                <c:pt idx="0">
                  <c:v>0.222</c:v>
                </c:pt>
                <c:pt idx="1">
                  <c:v>0.34699999999999998</c:v>
                </c:pt>
              </c:numCache>
            </c:numRef>
          </c:val>
          <c:extLst>
            <c:ext xmlns:c16="http://schemas.microsoft.com/office/drawing/2014/chart" uri="{C3380CC4-5D6E-409C-BE32-E72D297353CC}">
              <c16:uniqueId val="{00000006-933F-4214-BD94-6041ABCF114B}"/>
            </c:ext>
          </c:extLst>
        </c:ser>
        <c:ser>
          <c:idx val="7"/>
          <c:order val="7"/>
          <c:tx>
            <c:strRef>
              <c:f>Potencials_pot_gen!$H$12</c:f>
              <c:strCache>
                <c:ptCount val="1"/>
                <c:pt idx="0">
                  <c:v>Pallars Sobirà</c:v>
                </c:pt>
              </c:strCache>
            </c:strRef>
          </c:tx>
          <c:spPr>
            <a:solidFill>
              <a:schemeClr val="accent2">
                <a:lumMod val="60000"/>
              </a:schemeClr>
            </a:solidFill>
            <a:ln>
              <a:noFill/>
            </a:ln>
            <a:effectLst/>
          </c:spPr>
          <c:invertIfNegative val="0"/>
          <c:cat>
            <c:strRef>
              <c:f>Potencials_pot_gen!$I$4:$J$4</c:f>
              <c:strCache>
                <c:ptCount val="2"/>
                <c:pt idx="0">
                  <c:v>Potència teulada coplanar (MW)</c:v>
                </c:pt>
                <c:pt idx="1">
                  <c:v>Generació teulada coplanar (GWh)</c:v>
                </c:pt>
              </c:strCache>
            </c:strRef>
          </c:cat>
          <c:val>
            <c:numRef>
              <c:f>Potencials_pot_gen!$I$12:$J$12</c:f>
              <c:numCache>
                <c:formatCode>General</c:formatCode>
                <c:ptCount val="2"/>
                <c:pt idx="0">
                  <c:v>8.5999999999999993E-2</c:v>
                </c:pt>
                <c:pt idx="1">
                  <c:v>0.13</c:v>
                </c:pt>
              </c:numCache>
            </c:numRef>
          </c:val>
          <c:extLst>
            <c:ext xmlns:c16="http://schemas.microsoft.com/office/drawing/2014/chart" uri="{C3380CC4-5D6E-409C-BE32-E72D297353CC}">
              <c16:uniqueId val="{00000007-933F-4214-BD94-6041ABCF114B}"/>
            </c:ext>
          </c:extLst>
        </c:ser>
        <c:ser>
          <c:idx val="8"/>
          <c:order val="8"/>
          <c:tx>
            <c:strRef>
              <c:f>Potencials_pot_gen!$H$13</c:f>
              <c:strCache>
                <c:ptCount val="1"/>
                <c:pt idx="0">
                  <c:v>Pla d'Urgell</c:v>
                </c:pt>
              </c:strCache>
            </c:strRef>
          </c:tx>
          <c:spPr>
            <a:solidFill>
              <a:schemeClr val="accent3">
                <a:lumMod val="60000"/>
              </a:schemeClr>
            </a:solidFill>
            <a:ln>
              <a:noFill/>
            </a:ln>
            <a:effectLst/>
          </c:spPr>
          <c:invertIfNegative val="0"/>
          <c:cat>
            <c:strRef>
              <c:f>Potencials_pot_gen!$I$4:$J$4</c:f>
              <c:strCache>
                <c:ptCount val="2"/>
                <c:pt idx="0">
                  <c:v>Potència teulada coplanar (MW)</c:v>
                </c:pt>
                <c:pt idx="1">
                  <c:v>Generació teulada coplanar (GWh)</c:v>
                </c:pt>
              </c:strCache>
            </c:strRef>
          </c:cat>
          <c:val>
            <c:numRef>
              <c:f>Potencials_pot_gen!$I$13:$J$13</c:f>
              <c:numCache>
                <c:formatCode>General</c:formatCode>
                <c:ptCount val="2"/>
                <c:pt idx="0">
                  <c:v>0.155</c:v>
                </c:pt>
                <c:pt idx="1">
                  <c:v>0.24299999999999999</c:v>
                </c:pt>
              </c:numCache>
            </c:numRef>
          </c:val>
          <c:extLst>
            <c:ext xmlns:c16="http://schemas.microsoft.com/office/drawing/2014/chart" uri="{C3380CC4-5D6E-409C-BE32-E72D297353CC}">
              <c16:uniqueId val="{00000008-933F-4214-BD94-6041ABCF114B}"/>
            </c:ext>
          </c:extLst>
        </c:ser>
        <c:ser>
          <c:idx val="9"/>
          <c:order val="9"/>
          <c:tx>
            <c:strRef>
              <c:f>Potencials_pot_gen!$H$14</c:f>
              <c:strCache>
                <c:ptCount val="1"/>
                <c:pt idx="0">
                  <c:v>Segarra</c:v>
                </c:pt>
              </c:strCache>
            </c:strRef>
          </c:tx>
          <c:spPr>
            <a:solidFill>
              <a:schemeClr val="accent4">
                <a:lumMod val="60000"/>
              </a:schemeClr>
            </a:solidFill>
            <a:ln>
              <a:noFill/>
            </a:ln>
            <a:effectLst/>
          </c:spPr>
          <c:invertIfNegative val="0"/>
          <c:cat>
            <c:strRef>
              <c:f>Potencials_pot_gen!$I$4:$J$4</c:f>
              <c:strCache>
                <c:ptCount val="2"/>
                <c:pt idx="0">
                  <c:v>Potència teulada coplanar (MW)</c:v>
                </c:pt>
                <c:pt idx="1">
                  <c:v>Generació teulada coplanar (GWh)</c:v>
                </c:pt>
              </c:strCache>
            </c:strRef>
          </c:cat>
          <c:val>
            <c:numRef>
              <c:f>Potencials_pot_gen!$I$14:$J$14</c:f>
              <c:numCache>
                <c:formatCode>General</c:formatCode>
                <c:ptCount val="2"/>
                <c:pt idx="0">
                  <c:v>0.19</c:v>
                </c:pt>
                <c:pt idx="1">
                  <c:v>0.29399999999999998</c:v>
                </c:pt>
              </c:numCache>
            </c:numRef>
          </c:val>
          <c:extLst>
            <c:ext xmlns:c16="http://schemas.microsoft.com/office/drawing/2014/chart" uri="{C3380CC4-5D6E-409C-BE32-E72D297353CC}">
              <c16:uniqueId val="{00000009-933F-4214-BD94-6041ABCF114B}"/>
            </c:ext>
          </c:extLst>
        </c:ser>
        <c:ser>
          <c:idx val="10"/>
          <c:order val="10"/>
          <c:tx>
            <c:strRef>
              <c:f>Potencials_pot_gen!$H$15</c:f>
              <c:strCache>
                <c:ptCount val="1"/>
                <c:pt idx="0">
                  <c:v>Segrià</c:v>
                </c:pt>
              </c:strCache>
            </c:strRef>
          </c:tx>
          <c:spPr>
            <a:solidFill>
              <a:schemeClr val="accent5">
                <a:lumMod val="60000"/>
              </a:schemeClr>
            </a:solidFill>
            <a:ln>
              <a:noFill/>
            </a:ln>
            <a:effectLst/>
          </c:spPr>
          <c:invertIfNegative val="0"/>
          <c:cat>
            <c:strRef>
              <c:f>Potencials_pot_gen!$I$4:$J$4</c:f>
              <c:strCache>
                <c:ptCount val="2"/>
                <c:pt idx="0">
                  <c:v>Potència teulada coplanar (MW)</c:v>
                </c:pt>
                <c:pt idx="1">
                  <c:v>Generació teulada coplanar (GWh)</c:v>
                </c:pt>
              </c:strCache>
            </c:strRef>
          </c:cat>
          <c:val>
            <c:numRef>
              <c:f>Potencials_pot_gen!$I$15:$J$15</c:f>
              <c:numCache>
                <c:formatCode>General</c:formatCode>
                <c:ptCount val="2"/>
                <c:pt idx="0">
                  <c:v>0.97199999999999998</c:v>
                </c:pt>
                <c:pt idx="1">
                  <c:v>1.524</c:v>
                </c:pt>
              </c:numCache>
            </c:numRef>
          </c:val>
          <c:extLst>
            <c:ext xmlns:c16="http://schemas.microsoft.com/office/drawing/2014/chart" uri="{C3380CC4-5D6E-409C-BE32-E72D297353CC}">
              <c16:uniqueId val="{0000000A-933F-4214-BD94-6041ABCF114B}"/>
            </c:ext>
          </c:extLst>
        </c:ser>
        <c:ser>
          <c:idx val="11"/>
          <c:order val="11"/>
          <c:tx>
            <c:strRef>
              <c:f>Potencials_pot_gen!$H$16</c:f>
              <c:strCache>
                <c:ptCount val="1"/>
                <c:pt idx="0">
                  <c:v>Solsonès</c:v>
                </c:pt>
              </c:strCache>
            </c:strRef>
          </c:tx>
          <c:spPr>
            <a:solidFill>
              <a:schemeClr val="accent6">
                <a:lumMod val="60000"/>
              </a:schemeClr>
            </a:solidFill>
            <a:ln>
              <a:noFill/>
            </a:ln>
            <a:effectLst/>
          </c:spPr>
          <c:invertIfNegative val="0"/>
          <c:cat>
            <c:strRef>
              <c:f>Potencials_pot_gen!$I$4:$J$4</c:f>
              <c:strCache>
                <c:ptCount val="2"/>
                <c:pt idx="0">
                  <c:v>Potència teulada coplanar (MW)</c:v>
                </c:pt>
                <c:pt idx="1">
                  <c:v>Generació teulada coplanar (GWh)</c:v>
                </c:pt>
              </c:strCache>
            </c:strRef>
          </c:cat>
          <c:val>
            <c:numRef>
              <c:f>Potencials_pot_gen!$I$16:$J$16</c:f>
              <c:numCache>
                <c:formatCode>General</c:formatCode>
                <c:ptCount val="2"/>
                <c:pt idx="0">
                  <c:v>0.29799999999999999</c:v>
                </c:pt>
                <c:pt idx="1">
                  <c:v>0.46</c:v>
                </c:pt>
              </c:numCache>
            </c:numRef>
          </c:val>
          <c:extLst>
            <c:ext xmlns:c16="http://schemas.microsoft.com/office/drawing/2014/chart" uri="{C3380CC4-5D6E-409C-BE32-E72D297353CC}">
              <c16:uniqueId val="{0000000B-933F-4214-BD94-6041ABCF114B}"/>
            </c:ext>
          </c:extLst>
        </c:ser>
        <c:ser>
          <c:idx val="12"/>
          <c:order val="12"/>
          <c:tx>
            <c:strRef>
              <c:f>Potencials_pot_gen!$H$17</c:f>
              <c:strCache>
                <c:ptCount val="1"/>
                <c:pt idx="0">
                  <c:v>Urgell</c:v>
                </c:pt>
              </c:strCache>
            </c:strRef>
          </c:tx>
          <c:spPr>
            <a:solidFill>
              <a:schemeClr val="accent1">
                <a:lumMod val="80000"/>
                <a:lumOff val="20000"/>
              </a:schemeClr>
            </a:solidFill>
            <a:ln>
              <a:noFill/>
            </a:ln>
            <a:effectLst/>
          </c:spPr>
          <c:invertIfNegative val="0"/>
          <c:cat>
            <c:strRef>
              <c:f>Potencials_pot_gen!$I$4:$J$4</c:f>
              <c:strCache>
                <c:ptCount val="2"/>
                <c:pt idx="0">
                  <c:v>Potència teulada coplanar (MW)</c:v>
                </c:pt>
                <c:pt idx="1">
                  <c:v>Generació teulada coplanar (GWh)</c:v>
                </c:pt>
              </c:strCache>
            </c:strRef>
          </c:cat>
          <c:val>
            <c:numRef>
              <c:f>Potencials_pot_gen!$I$17:$J$17</c:f>
              <c:numCache>
                <c:formatCode>General</c:formatCode>
                <c:ptCount val="2"/>
                <c:pt idx="0">
                  <c:v>0.27100000000000002</c:v>
                </c:pt>
                <c:pt idx="1">
                  <c:v>0.42399999999999999</c:v>
                </c:pt>
              </c:numCache>
            </c:numRef>
          </c:val>
          <c:extLst>
            <c:ext xmlns:c16="http://schemas.microsoft.com/office/drawing/2014/chart" uri="{C3380CC4-5D6E-409C-BE32-E72D297353CC}">
              <c16:uniqueId val="{0000000C-933F-4214-BD94-6041ABCF114B}"/>
            </c:ext>
          </c:extLst>
        </c:ser>
        <c:ser>
          <c:idx val="13"/>
          <c:order val="13"/>
          <c:tx>
            <c:strRef>
              <c:f>Potencials_pot_gen!$H$18</c:f>
              <c:strCache>
                <c:ptCount val="1"/>
                <c:pt idx="0">
                  <c:v>Val d'Aran</c:v>
                </c:pt>
              </c:strCache>
            </c:strRef>
          </c:tx>
          <c:spPr>
            <a:solidFill>
              <a:schemeClr val="accent2">
                <a:lumMod val="80000"/>
                <a:lumOff val="20000"/>
              </a:schemeClr>
            </a:solidFill>
            <a:ln>
              <a:noFill/>
            </a:ln>
            <a:effectLst/>
          </c:spPr>
          <c:invertIfNegative val="0"/>
          <c:cat>
            <c:strRef>
              <c:f>Potencials_pot_gen!$I$4:$J$4</c:f>
              <c:strCache>
                <c:ptCount val="2"/>
                <c:pt idx="0">
                  <c:v>Potència teulada coplanar (MW)</c:v>
                </c:pt>
                <c:pt idx="1">
                  <c:v>Generació teulada coplanar (GWh)</c:v>
                </c:pt>
              </c:strCache>
            </c:strRef>
          </c:cat>
          <c:val>
            <c:numRef>
              <c:f>Potencials_pot_gen!$I$18:$J$18</c:f>
              <c:numCache>
                <c:formatCode>General</c:formatCode>
                <c:ptCount val="2"/>
                <c:pt idx="0">
                  <c:v>3.7999999999999999E-2</c:v>
                </c:pt>
                <c:pt idx="1">
                  <c:v>4.8000000000000001E-2</c:v>
                </c:pt>
              </c:numCache>
            </c:numRef>
          </c:val>
          <c:extLst>
            <c:ext xmlns:c16="http://schemas.microsoft.com/office/drawing/2014/chart" uri="{C3380CC4-5D6E-409C-BE32-E72D297353CC}">
              <c16:uniqueId val="{0000000D-933F-4214-BD94-6041ABCF114B}"/>
            </c:ext>
          </c:extLst>
        </c:ser>
        <c:dLbls>
          <c:showLegendKey val="0"/>
          <c:showVal val="0"/>
          <c:showCatName val="0"/>
          <c:showSerName val="0"/>
          <c:showPercent val="0"/>
          <c:showBubbleSize val="0"/>
        </c:dLbls>
        <c:gapWidth val="150"/>
        <c:overlap val="100"/>
        <c:axId val="1815903488"/>
        <c:axId val="1815903904"/>
      </c:barChart>
      <c:catAx>
        <c:axId val="18159034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ca-ES"/>
          </a:p>
        </c:txPr>
        <c:crossAx val="1815903904"/>
        <c:crosses val="autoZero"/>
        <c:auto val="1"/>
        <c:lblAlgn val="ctr"/>
        <c:lblOffset val="100"/>
        <c:noMultiLvlLbl val="0"/>
      </c:catAx>
      <c:valAx>
        <c:axId val="1815903904"/>
        <c:scaling>
          <c:orientation val="minMax"/>
        </c:scaling>
        <c:delete val="0"/>
        <c:axPos val="l"/>
        <c:majorGridlines>
          <c:spPr>
            <a:ln w="0"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S"/>
                  <a:t>Potència</a:t>
                </a:r>
                <a:r>
                  <a:rPr lang="es-ES" baseline="0"/>
                  <a:t> ( MW) i </a:t>
                </a:r>
                <a:r>
                  <a:rPr lang="es-ES"/>
                  <a:t>Generació (GWh)</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ca-E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ca-ES"/>
          </a:p>
        </c:txPr>
        <c:crossAx val="18159034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ca-E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a:pPr>
      <a:endParaRPr lang="ca-E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Potencials_pot_gen!$H$5</c:f>
              <c:strCache>
                <c:ptCount val="1"/>
                <c:pt idx="0">
                  <c:v>Alta Ribagorça</c:v>
                </c:pt>
              </c:strCache>
            </c:strRef>
          </c:tx>
          <c:spPr>
            <a:solidFill>
              <a:schemeClr val="bg1">
                <a:lumMod val="65000"/>
              </a:schemeClr>
            </a:solidFill>
            <a:ln>
              <a:noFill/>
            </a:ln>
            <a:effectLst/>
          </c:spPr>
          <c:invertIfNegative val="0"/>
          <c:cat>
            <c:strRef>
              <c:f>Potencials_pot_gen!$I$4:$K$4</c:f>
              <c:strCache>
                <c:ptCount val="3"/>
                <c:pt idx="0">
                  <c:v>Potència òptima SNU (GW)</c:v>
                </c:pt>
                <c:pt idx="1">
                  <c:v>Potència teulada coplanar (GW)</c:v>
                </c:pt>
                <c:pt idx="2">
                  <c:v>Potència total (GW)</c:v>
                </c:pt>
              </c:strCache>
            </c:strRef>
          </c:cat>
          <c:val>
            <c:numRef>
              <c:f>Potencials_pot_gen!$I$5:$K$5</c:f>
              <c:numCache>
                <c:formatCode>General</c:formatCode>
                <c:ptCount val="3"/>
                <c:pt idx="0">
                  <c:v>0.13200000000000001</c:v>
                </c:pt>
                <c:pt idx="1">
                  <c:v>1.7999999999999999E-2</c:v>
                </c:pt>
                <c:pt idx="2">
                  <c:v>0.15</c:v>
                </c:pt>
              </c:numCache>
            </c:numRef>
          </c:val>
          <c:extLst>
            <c:ext xmlns:c16="http://schemas.microsoft.com/office/drawing/2014/chart" uri="{C3380CC4-5D6E-409C-BE32-E72D297353CC}">
              <c16:uniqueId val="{00000000-36C3-4E40-8D34-E92F5BB462EC}"/>
            </c:ext>
          </c:extLst>
        </c:ser>
        <c:ser>
          <c:idx val="1"/>
          <c:order val="1"/>
          <c:tx>
            <c:strRef>
              <c:f>Potencials_pot_gen!$H$6</c:f>
              <c:strCache>
                <c:ptCount val="1"/>
                <c:pt idx="0">
                  <c:v>Alt Urgell</c:v>
                </c:pt>
              </c:strCache>
            </c:strRef>
          </c:tx>
          <c:spPr>
            <a:solidFill>
              <a:schemeClr val="accent5">
                <a:lumMod val="75000"/>
              </a:schemeClr>
            </a:solidFill>
            <a:ln>
              <a:noFill/>
            </a:ln>
            <a:effectLst/>
          </c:spPr>
          <c:invertIfNegative val="0"/>
          <c:cat>
            <c:strRef>
              <c:f>Potencials_pot_gen!$I$4:$K$4</c:f>
              <c:strCache>
                <c:ptCount val="3"/>
                <c:pt idx="0">
                  <c:v>Potència òptima SNU (GW)</c:v>
                </c:pt>
                <c:pt idx="1">
                  <c:v>Potència teulada coplanar (GW)</c:v>
                </c:pt>
                <c:pt idx="2">
                  <c:v>Potència total (GW)</c:v>
                </c:pt>
              </c:strCache>
            </c:strRef>
          </c:cat>
          <c:val>
            <c:numRef>
              <c:f>Potencials_pot_gen!$I$6:$K$6</c:f>
              <c:numCache>
                <c:formatCode>General</c:formatCode>
                <c:ptCount val="3"/>
                <c:pt idx="0">
                  <c:v>0.14000000000000001</c:v>
                </c:pt>
                <c:pt idx="1">
                  <c:v>0.153</c:v>
                </c:pt>
                <c:pt idx="2">
                  <c:v>0.29300000000000004</c:v>
                </c:pt>
              </c:numCache>
            </c:numRef>
          </c:val>
          <c:extLst>
            <c:ext xmlns:c16="http://schemas.microsoft.com/office/drawing/2014/chart" uri="{C3380CC4-5D6E-409C-BE32-E72D297353CC}">
              <c16:uniqueId val="{00000001-36C3-4E40-8D34-E92F5BB462EC}"/>
            </c:ext>
          </c:extLst>
        </c:ser>
        <c:ser>
          <c:idx val="2"/>
          <c:order val="2"/>
          <c:tx>
            <c:strRef>
              <c:f>Potencials_pot_gen!$H$7</c:f>
              <c:strCache>
                <c:ptCount val="1"/>
                <c:pt idx="0">
                  <c:v>Berguedà</c:v>
                </c:pt>
              </c:strCache>
            </c:strRef>
          </c:tx>
          <c:spPr>
            <a:solidFill>
              <a:schemeClr val="accent1">
                <a:lumMod val="75000"/>
              </a:schemeClr>
            </a:solidFill>
            <a:ln>
              <a:noFill/>
            </a:ln>
            <a:effectLst/>
          </c:spPr>
          <c:invertIfNegative val="0"/>
          <c:cat>
            <c:strRef>
              <c:f>Potencials_pot_gen!$I$4:$K$4</c:f>
              <c:strCache>
                <c:ptCount val="3"/>
                <c:pt idx="0">
                  <c:v>Potència òptima SNU (GW)</c:v>
                </c:pt>
                <c:pt idx="1">
                  <c:v>Potència teulada coplanar (GW)</c:v>
                </c:pt>
                <c:pt idx="2">
                  <c:v>Potència total (GW)</c:v>
                </c:pt>
              </c:strCache>
            </c:strRef>
          </c:cat>
          <c:val>
            <c:numRef>
              <c:f>Potencials_pot_gen!$I$7:$K$7</c:f>
              <c:numCache>
                <c:formatCode>General</c:formatCode>
                <c:ptCount val="3"/>
                <c:pt idx="0">
                  <c:v>0</c:v>
                </c:pt>
                <c:pt idx="1">
                  <c:v>1E-3</c:v>
                </c:pt>
                <c:pt idx="2">
                  <c:v>1E-3</c:v>
                </c:pt>
              </c:numCache>
            </c:numRef>
          </c:val>
          <c:extLst>
            <c:ext xmlns:c16="http://schemas.microsoft.com/office/drawing/2014/chart" uri="{C3380CC4-5D6E-409C-BE32-E72D297353CC}">
              <c16:uniqueId val="{00000002-36C3-4E40-8D34-E92F5BB462EC}"/>
            </c:ext>
          </c:extLst>
        </c:ser>
        <c:ser>
          <c:idx val="3"/>
          <c:order val="3"/>
          <c:tx>
            <c:strRef>
              <c:f>Potencials_pot_gen!$H$8</c:f>
              <c:strCache>
                <c:ptCount val="1"/>
                <c:pt idx="0">
                  <c:v>Cerdanya</c:v>
                </c:pt>
              </c:strCache>
            </c:strRef>
          </c:tx>
          <c:spPr>
            <a:solidFill>
              <a:schemeClr val="accent4"/>
            </a:solidFill>
            <a:ln>
              <a:noFill/>
            </a:ln>
            <a:effectLst/>
          </c:spPr>
          <c:invertIfNegative val="0"/>
          <c:cat>
            <c:strRef>
              <c:f>Potencials_pot_gen!$I$4:$K$4</c:f>
              <c:strCache>
                <c:ptCount val="3"/>
                <c:pt idx="0">
                  <c:v>Potència òptima SNU (GW)</c:v>
                </c:pt>
                <c:pt idx="1">
                  <c:v>Potència teulada coplanar (GW)</c:v>
                </c:pt>
                <c:pt idx="2">
                  <c:v>Potència total (GW)</c:v>
                </c:pt>
              </c:strCache>
            </c:strRef>
          </c:cat>
          <c:val>
            <c:numRef>
              <c:f>Potencials_pot_gen!$I$8:$K$8</c:f>
              <c:numCache>
                <c:formatCode>General</c:formatCode>
                <c:ptCount val="3"/>
                <c:pt idx="0">
                  <c:v>4.3999999999999997E-2</c:v>
                </c:pt>
                <c:pt idx="1">
                  <c:v>1.6E-2</c:v>
                </c:pt>
                <c:pt idx="2">
                  <c:v>0.06</c:v>
                </c:pt>
              </c:numCache>
            </c:numRef>
          </c:val>
          <c:extLst>
            <c:ext xmlns:c16="http://schemas.microsoft.com/office/drawing/2014/chart" uri="{C3380CC4-5D6E-409C-BE32-E72D297353CC}">
              <c16:uniqueId val="{00000006-36C3-4E40-8D34-E92F5BB462EC}"/>
            </c:ext>
          </c:extLst>
        </c:ser>
        <c:ser>
          <c:idx val="4"/>
          <c:order val="4"/>
          <c:tx>
            <c:strRef>
              <c:f>Potencials_pot_gen!$H$9</c:f>
              <c:strCache>
                <c:ptCount val="1"/>
                <c:pt idx="0">
                  <c:v>Garrigues</c:v>
                </c:pt>
              </c:strCache>
            </c:strRef>
          </c:tx>
          <c:spPr>
            <a:solidFill>
              <a:schemeClr val="accent5"/>
            </a:solidFill>
            <a:ln>
              <a:noFill/>
            </a:ln>
            <a:effectLst/>
          </c:spPr>
          <c:invertIfNegative val="0"/>
          <c:cat>
            <c:strRef>
              <c:f>Potencials_pot_gen!$I$4:$K$4</c:f>
              <c:strCache>
                <c:ptCount val="3"/>
                <c:pt idx="0">
                  <c:v>Potència òptima SNU (GW)</c:v>
                </c:pt>
                <c:pt idx="1">
                  <c:v>Potència teulada coplanar (GW)</c:v>
                </c:pt>
                <c:pt idx="2">
                  <c:v>Potència total (GW)</c:v>
                </c:pt>
              </c:strCache>
            </c:strRef>
          </c:cat>
          <c:val>
            <c:numRef>
              <c:f>Potencials_pot_gen!$I$9:$K$9</c:f>
              <c:numCache>
                <c:formatCode>General</c:formatCode>
                <c:ptCount val="3"/>
                <c:pt idx="0">
                  <c:v>1.712</c:v>
                </c:pt>
                <c:pt idx="1">
                  <c:v>0.129</c:v>
                </c:pt>
                <c:pt idx="2">
                  <c:v>1.841</c:v>
                </c:pt>
              </c:numCache>
            </c:numRef>
          </c:val>
          <c:extLst>
            <c:ext xmlns:c16="http://schemas.microsoft.com/office/drawing/2014/chart" uri="{C3380CC4-5D6E-409C-BE32-E72D297353CC}">
              <c16:uniqueId val="{00000007-36C3-4E40-8D34-E92F5BB462EC}"/>
            </c:ext>
          </c:extLst>
        </c:ser>
        <c:ser>
          <c:idx val="5"/>
          <c:order val="5"/>
          <c:tx>
            <c:strRef>
              <c:f>Potencials_pot_gen!$H$10</c:f>
              <c:strCache>
                <c:ptCount val="1"/>
                <c:pt idx="0">
                  <c:v>Noguera</c:v>
                </c:pt>
              </c:strCache>
            </c:strRef>
          </c:tx>
          <c:spPr>
            <a:solidFill>
              <a:schemeClr val="accent6"/>
            </a:solidFill>
            <a:ln>
              <a:noFill/>
            </a:ln>
            <a:effectLst/>
          </c:spPr>
          <c:invertIfNegative val="0"/>
          <c:cat>
            <c:strRef>
              <c:f>Potencials_pot_gen!$I$4:$K$4</c:f>
              <c:strCache>
                <c:ptCount val="3"/>
                <c:pt idx="0">
                  <c:v>Potència òptima SNU (GW)</c:v>
                </c:pt>
                <c:pt idx="1">
                  <c:v>Potència teulada coplanar (GW)</c:v>
                </c:pt>
                <c:pt idx="2">
                  <c:v>Potència total (GW)</c:v>
                </c:pt>
              </c:strCache>
            </c:strRef>
          </c:cat>
          <c:val>
            <c:numRef>
              <c:f>Potencials_pot_gen!$I$10:$K$10</c:f>
              <c:numCache>
                <c:formatCode>General</c:formatCode>
                <c:ptCount val="3"/>
                <c:pt idx="0">
                  <c:v>1.8260000000000001</c:v>
                </c:pt>
                <c:pt idx="1">
                  <c:v>0.61399999999999999</c:v>
                </c:pt>
                <c:pt idx="2">
                  <c:v>2.44</c:v>
                </c:pt>
              </c:numCache>
            </c:numRef>
          </c:val>
          <c:extLst>
            <c:ext xmlns:c16="http://schemas.microsoft.com/office/drawing/2014/chart" uri="{C3380CC4-5D6E-409C-BE32-E72D297353CC}">
              <c16:uniqueId val="{00000008-36C3-4E40-8D34-E92F5BB462EC}"/>
            </c:ext>
          </c:extLst>
        </c:ser>
        <c:ser>
          <c:idx val="6"/>
          <c:order val="6"/>
          <c:tx>
            <c:strRef>
              <c:f>Potencials_pot_gen!$H$11</c:f>
              <c:strCache>
                <c:ptCount val="1"/>
                <c:pt idx="0">
                  <c:v>Pallars Jussà</c:v>
                </c:pt>
              </c:strCache>
            </c:strRef>
          </c:tx>
          <c:spPr>
            <a:solidFill>
              <a:schemeClr val="accent1">
                <a:lumMod val="60000"/>
              </a:schemeClr>
            </a:solidFill>
            <a:ln>
              <a:noFill/>
            </a:ln>
            <a:effectLst/>
          </c:spPr>
          <c:invertIfNegative val="0"/>
          <c:cat>
            <c:strRef>
              <c:f>Potencials_pot_gen!$I$4:$K$4</c:f>
              <c:strCache>
                <c:ptCount val="3"/>
                <c:pt idx="0">
                  <c:v>Potència òptima SNU (GW)</c:v>
                </c:pt>
                <c:pt idx="1">
                  <c:v>Potència teulada coplanar (GW)</c:v>
                </c:pt>
                <c:pt idx="2">
                  <c:v>Potència total (GW)</c:v>
                </c:pt>
              </c:strCache>
            </c:strRef>
          </c:cat>
          <c:val>
            <c:numRef>
              <c:f>Potencials_pot_gen!$I$11:$K$11</c:f>
              <c:numCache>
                <c:formatCode>General</c:formatCode>
                <c:ptCount val="3"/>
                <c:pt idx="0">
                  <c:v>0.46600000000000003</c:v>
                </c:pt>
                <c:pt idx="1">
                  <c:v>0.222</c:v>
                </c:pt>
                <c:pt idx="2">
                  <c:v>0.68800000000000006</c:v>
                </c:pt>
              </c:numCache>
            </c:numRef>
          </c:val>
          <c:extLst>
            <c:ext xmlns:c16="http://schemas.microsoft.com/office/drawing/2014/chart" uri="{C3380CC4-5D6E-409C-BE32-E72D297353CC}">
              <c16:uniqueId val="{00000009-36C3-4E40-8D34-E92F5BB462EC}"/>
            </c:ext>
          </c:extLst>
        </c:ser>
        <c:ser>
          <c:idx val="7"/>
          <c:order val="7"/>
          <c:tx>
            <c:strRef>
              <c:f>Potencials_pot_gen!$H$12</c:f>
              <c:strCache>
                <c:ptCount val="1"/>
                <c:pt idx="0">
                  <c:v>Pallars Sobirà</c:v>
                </c:pt>
              </c:strCache>
            </c:strRef>
          </c:tx>
          <c:spPr>
            <a:solidFill>
              <a:schemeClr val="accent2">
                <a:lumMod val="60000"/>
              </a:schemeClr>
            </a:solidFill>
            <a:ln>
              <a:noFill/>
            </a:ln>
            <a:effectLst/>
          </c:spPr>
          <c:invertIfNegative val="0"/>
          <c:cat>
            <c:strRef>
              <c:f>Potencials_pot_gen!$I$4:$K$4</c:f>
              <c:strCache>
                <c:ptCount val="3"/>
                <c:pt idx="0">
                  <c:v>Potència òptima SNU (GW)</c:v>
                </c:pt>
                <c:pt idx="1">
                  <c:v>Potència teulada coplanar (GW)</c:v>
                </c:pt>
                <c:pt idx="2">
                  <c:v>Potència total (GW)</c:v>
                </c:pt>
              </c:strCache>
            </c:strRef>
          </c:cat>
          <c:val>
            <c:numRef>
              <c:f>Potencials_pot_gen!$I$12:$K$12</c:f>
              <c:numCache>
                <c:formatCode>General</c:formatCode>
                <c:ptCount val="3"/>
                <c:pt idx="0">
                  <c:v>5.2999999999999999E-2</c:v>
                </c:pt>
                <c:pt idx="1">
                  <c:v>8.5999999999999993E-2</c:v>
                </c:pt>
                <c:pt idx="2">
                  <c:v>0.13899999999999998</c:v>
                </c:pt>
              </c:numCache>
            </c:numRef>
          </c:val>
          <c:extLst>
            <c:ext xmlns:c16="http://schemas.microsoft.com/office/drawing/2014/chart" uri="{C3380CC4-5D6E-409C-BE32-E72D297353CC}">
              <c16:uniqueId val="{0000000A-36C3-4E40-8D34-E92F5BB462EC}"/>
            </c:ext>
          </c:extLst>
        </c:ser>
        <c:ser>
          <c:idx val="8"/>
          <c:order val="8"/>
          <c:tx>
            <c:strRef>
              <c:f>Potencials_pot_gen!$H$13</c:f>
              <c:strCache>
                <c:ptCount val="1"/>
                <c:pt idx="0">
                  <c:v>Pla d'Urgell</c:v>
                </c:pt>
              </c:strCache>
            </c:strRef>
          </c:tx>
          <c:spPr>
            <a:solidFill>
              <a:schemeClr val="accent3">
                <a:lumMod val="60000"/>
              </a:schemeClr>
            </a:solidFill>
            <a:ln>
              <a:noFill/>
            </a:ln>
            <a:effectLst/>
          </c:spPr>
          <c:invertIfNegative val="0"/>
          <c:cat>
            <c:strRef>
              <c:f>Potencials_pot_gen!$I$4:$K$4</c:f>
              <c:strCache>
                <c:ptCount val="3"/>
                <c:pt idx="0">
                  <c:v>Potència òptima SNU (GW)</c:v>
                </c:pt>
                <c:pt idx="1">
                  <c:v>Potència teulada coplanar (GW)</c:v>
                </c:pt>
                <c:pt idx="2">
                  <c:v>Potència total (GW)</c:v>
                </c:pt>
              </c:strCache>
            </c:strRef>
          </c:cat>
          <c:val>
            <c:numRef>
              <c:f>Potencials_pot_gen!$I$13:$K$13</c:f>
              <c:numCache>
                <c:formatCode>General</c:formatCode>
                <c:ptCount val="3"/>
                <c:pt idx="0">
                  <c:v>0.42699999999999999</c:v>
                </c:pt>
                <c:pt idx="1">
                  <c:v>0.155</c:v>
                </c:pt>
                <c:pt idx="2">
                  <c:v>0.58199999999999996</c:v>
                </c:pt>
              </c:numCache>
            </c:numRef>
          </c:val>
          <c:extLst>
            <c:ext xmlns:c16="http://schemas.microsoft.com/office/drawing/2014/chart" uri="{C3380CC4-5D6E-409C-BE32-E72D297353CC}">
              <c16:uniqueId val="{0000000B-36C3-4E40-8D34-E92F5BB462EC}"/>
            </c:ext>
          </c:extLst>
        </c:ser>
        <c:ser>
          <c:idx val="9"/>
          <c:order val="9"/>
          <c:tx>
            <c:strRef>
              <c:f>Potencials_pot_gen!$H$14</c:f>
              <c:strCache>
                <c:ptCount val="1"/>
                <c:pt idx="0">
                  <c:v>Segarra</c:v>
                </c:pt>
              </c:strCache>
            </c:strRef>
          </c:tx>
          <c:spPr>
            <a:solidFill>
              <a:schemeClr val="accent4">
                <a:lumMod val="60000"/>
              </a:schemeClr>
            </a:solidFill>
            <a:ln>
              <a:noFill/>
            </a:ln>
            <a:effectLst/>
          </c:spPr>
          <c:invertIfNegative val="0"/>
          <c:cat>
            <c:strRef>
              <c:f>Potencials_pot_gen!$I$4:$K$4</c:f>
              <c:strCache>
                <c:ptCount val="3"/>
                <c:pt idx="0">
                  <c:v>Potència òptima SNU (GW)</c:v>
                </c:pt>
                <c:pt idx="1">
                  <c:v>Potència teulada coplanar (GW)</c:v>
                </c:pt>
                <c:pt idx="2">
                  <c:v>Potència total (GW)</c:v>
                </c:pt>
              </c:strCache>
            </c:strRef>
          </c:cat>
          <c:val>
            <c:numRef>
              <c:f>Potencials_pot_gen!$I$14:$K$14</c:f>
              <c:numCache>
                <c:formatCode>General</c:formatCode>
                <c:ptCount val="3"/>
                <c:pt idx="0">
                  <c:v>1.1399999999999999</c:v>
                </c:pt>
                <c:pt idx="1">
                  <c:v>0.19</c:v>
                </c:pt>
                <c:pt idx="2">
                  <c:v>1.3299999999999998</c:v>
                </c:pt>
              </c:numCache>
            </c:numRef>
          </c:val>
          <c:extLst>
            <c:ext xmlns:c16="http://schemas.microsoft.com/office/drawing/2014/chart" uri="{C3380CC4-5D6E-409C-BE32-E72D297353CC}">
              <c16:uniqueId val="{0000000C-36C3-4E40-8D34-E92F5BB462EC}"/>
            </c:ext>
          </c:extLst>
        </c:ser>
        <c:ser>
          <c:idx val="10"/>
          <c:order val="10"/>
          <c:tx>
            <c:strRef>
              <c:f>Potencials_pot_gen!$H$15</c:f>
              <c:strCache>
                <c:ptCount val="1"/>
                <c:pt idx="0">
                  <c:v>Segrià</c:v>
                </c:pt>
              </c:strCache>
            </c:strRef>
          </c:tx>
          <c:spPr>
            <a:solidFill>
              <a:schemeClr val="accent5">
                <a:lumMod val="60000"/>
              </a:schemeClr>
            </a:solidFill>
            <a:ln>
              <a:noFill/>
            </a:ln>
            <a:effectLst/>
          </c:spPr>
          <c:invertIfNegative val="0"/>
          <c:cat>
            <c:strRef>
              <c:f>Potencials_pot_gen!$I$4:$K$4</c:f>
              <c:strCache>
                <c:ptCount val="3"/>
                <c:pt idx="0">
                  <c:v>Potència òptima SNU (GW)</c:v>
                </c:pt>
                <c:pt idx="1">
                  <c:v>Potència teulada coplanar (GW)</c:v>
                </c:pt>
                <c:pt idx="2">
                  <c:v>Potència total (GW)</c:v>
                </c:pt>
              </c:strCache>
            </c:strRef>
          </c:cat>
          <c:val>
            <c:numRef>
              <c:f>Potencials_pot_gen!$I$15:$K$15</c:f>
              <c:numCache>
                <c:formatCode>General</c:formatCode>
                <c:ptCount val="3"/>
                <c:pt idx="0">
                  <c:v>4.0949999999999998</c:v>
                </c:pt>
                <c:pt idx="1">
                  <c:v>0.97199999999999998</c:v>
                </c:pt>
                <c:pt idx="2">
                  <c:v>5.0670000000000002</c:v>
                </c:pt>
              </c:numCache>
            </c:numRef>
          </c:val>
          <c:extLst>
            <c:ext xmlns:c16="http://schemas.microsoft.com/office/drawing/2014/chart" uri="{C3380CC4-5D6E-409C-BE32-E72D297353CC}">
              <c16:uniqueId val="{0000000D-36C3-4E40-8D34-E92F5BB462EC}"/>
            </c:ext>
          </c:extLst>
        </c:ser>
        <c:ser>
          <c:idx val="11"/>
          <c:order val="11"/>
          <c:tx>
            <c:strRef>
              <c:f>Potencials_pot_gen!$H$16</c:f>
              <c:strCache>
                <c:ptCount val="1"/>
                <c:pt idx="0">
                  <c:v>Solsonès</c:v>
                </c:pt>
              </c:strCache>
            </c:strRef>
          </c:tx>
          <c:spPr>
            <a:solidFill>
              <a:schemeClr val="accent6">
                <a:lumMod val="60000"/>
              </a:schemeClr>
            </a:solidFill>
            <a:ln>
              <a:noFill/>
            </a:ln>
            <a:effectLst/>
          </c:spPr>
          <c:invertIfNegative val="0"/>
          <c:cat>
            <c:strRef>
              <c:f>Potencials_pot_gen!$I$4:$K$4</c:f>
              <c:strCache>
                <c:ptCount val="3"/>
                <c:pt idx="0">
                  <c:v>Potència òptima SNU (GW)</c:v>
                </c:pt>
                <c:pt idx="1">
                  <c:v>Potència teulada coplanar (GW)</c:v>
                </c:pt>
                <c:pt idx="2">
                  <c:v>Potència total (GW)</c:v>
                </c:pt>
              </c:strCache>
            </c:strRef>
          </c:cat>
          <c:val>
            <c:numRef>
              <c:f>Potencials_pot_gen!$I$16:$K$16</c:f>
              <c:numCache>
                <c:formatCode>General</c:formatCode>
                <c:ptCount val="3"/>
                <c:pt idx="0">
                  <c:v>0.1</c:v>
                </c:pt>
                <c:pt idx="1">
                  <c:v>0.29799999999999999</c:v>
                </c:pt>
                <c:pt idx="2">
                  <c:v>0.39800000000000002</c:v>
                </c:pt>
              </c:numCache>
            </c:numRef>
          </c:val>
          <c:extLst>
            <c:ext xmlns:c16="http://schemas.microsoft.com/office/drawing/2014/chart" uri="{C3380CC4-5D6E-409C-BE32-E72D297353CC}">
              <c16:uniqueId val="{0000000E-36C3-4E40-8D34-E92F5BB462EC}"/>
            </c:ext>
          </c:extLst>
        </c:ser>
        <c:ser>
          <c:idx val="12"/>
          <c:order val="12"/>
          <c:tx>
            <c:strRef>
              <c:f>Potencials_pot_gen!$H$17</c:f>
              <c:strCache>
                <c:ptCount val="1"/>
                <c:pt idx="0">
                  <c:v>Urgell</c:v>
                </c:pt>
              </c:strCache>
            </c:strRef>
          </c:tx>
          <c:spPr>
            <a:solidFill>
              <a:schemeClr val="accent1">
                <a:lumMod val="80000"/>
                <a:lumOff val="20000"/>
              </a:schemeClr>
            </a:solidFill>
            <a:ln>
              <a:noFill/>
            </a:ln>
            <a:effectLst/>
          </c:spPr>
          <c:invertIfNegative val="0"/>
          <c:cat>
            <c:strRef>
              <c:f>Potencials_pot_gen!$I$4:$K$4</c:f>
              <c:strCache>
                <c:ptCount val="3"/>
                <c:pt idx="0">
                  <c:v>Potència òptima SNU (GW)</c:v>
                </c:pt>
                <c:pt idx="1">
                  <c:v>Potència teulada coplanar (GW)</c:v>
                </c:pt>
                <c:pt idx="2">
                  <c:v>Potència total (GW)</c:v>
                </c:pt>
              </c:strCache>
            </c:strRef>
          </c:cat>
          <c:val>
            <c:numRef>
              <c:f>Potencials_pot_gen!$I$17:$K$17</c:f>
              <c:numCache>
                <c:formatCode>General</c:formatCode>
                <c:ptCount val="3"/>
                <c:pt idx="0">
                  <c:v>0.95</c:v>
                </c:pt>
                <c:pt idx="1">
                  <c:v>0.27100000000000002</c:v>
                </c:pt>
                <c:pt idx="2">
                  <c:v>1.2210000000000001</c:v>
                </c:pt>
              </c:numCache>
            </c:numRef>
          </c:val>
          <c:extLst>
            <c:ext xmlns:c16="http://schemas.microsoft.com/office/drawing/2014/chart" uri="{C3380CC4-5D6E-409C-BE32-E72D297353CC}">
              <c16:uniqueId val="{0000000F-36C3-4E40-8D34-E92F5BB462EC}"/>
            </c:ext>
          </c:extLst>
        </c:ser>
        <c:ser>
          <c:idx val="13"/>
          <c:order val="13"/>
          <c:tx>
            <c:strRef>
              <c:f>Potencials_pot_gen!$H$18</c:f>
              <c:strCache>
                <c:ptCount val="1"/>
                <c:pt idx="0">
                  <c:v>Val d'Aran</c:v>
                </c:pt>
              </c:strCache>
            </c:strRef>
          </c:tx>
          <c:spPr>
            <a:solidFill>
              <a:schemeClr val="accent2">
                <a:lumMod val="80000"/>
                <a:lumOff val="20000"/>
              </a:schemeClr>
            </a:solidFill>
            <a:ln>
              <a:noFill/>
            </a:ln>
            <a:effectLst/>
          </c:spPr>
          <c:invertIfNegative val="0"/>
          <c:cat>
            <c:strRef>
              <c:f>Potencials_pot_gen!$I$4:$K$4</c:f>
              <c:strCache>
                <c:ptCount val="3"/>
                <c:pt idx="0">
                  <c:v>Potència òptima SNU (GW)</c:v>
                </c:pt>
                <c:pt idx="1">
                  <c:v>Potència teulada coplanar (GW)</c:v>
                </c:pt>
                <c:pt idx="2">
                  <c:v>Potència total (GW)</c:v>
                </c:pt>
              </c:strCache>
            </c:strRef>
          </c:cat>
          <c:val>
            <c:numRef>
              <c:f>Potencials_pot_gen!$I$18:$K$18</c:f>
              <c:numCache>
                <c:formatCode>General</c:formatCode>
                <c:ptCount val="3"/>
                <c:pt idx="0">
                  <c:v>0.04</c:v>
                </c:pt>
                <c:pt idx="1">
                  <c:v>3.7999999999999999E-2</c:v>
                </c:pt>
                <c:pt idx="2">
                  <c:v>7.8E-2</c:v>
                </c:pt>
              </c:numCache>
            </c:numRef>
          </c:val>
          <c:extLst>
            <c:ext xmlns:c16="http://schemas.microsoft.com/office/drawing/2014/chart" uri="{C3380CC4-5D6E-409C-BE32-E72D297353CC}">
              <c16:uniqueId val="{00000010-36C3-4E40-8D34-E92F5BB462EC}"/>
            </c:ext>
          </c:extLst>
        </c:ser>
        <c:dLbls>
          <c:showLegendKey val="0"/>
          <c:showVal val="0"/>
          <c:showCatName val="0"/>
          <c:showSerName val="0"/>
          <c:showPercent val="0"/>
          <c:showBubbleSize val="0"/>
        </c:dLbls>
        <c:gapWidth val="150"/>
        <c:overlap val="100"/>
        <c:axId val="1815903488"/>
        <c:axId val="1815903904"/>
      </c:barChart>
      <c:catAx>
        <c:axId val="18159034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ca-ES"/>
          </a:p>
        </c:txPr>
        <c:crossAx val="1815903904"/>
        <c:crosses val="autoZero"/>
        <c:auto val="1"/>
        <c:lblAlgn val="ctr"/>
        <c:lblOffset val="100"/>
        <c:noMultiLvlLbl val="0"/>
      </c:catAx>
      <c:valAx>
        <c:axId val="1815903904"/>
        <c:scaling>
          <c:orientation val="minMax"/>
        </c:scaling>
        <c:delete val="0"/>
        <c:axPos val="l"/>
        <c:majorGridlines>
          <c:spPr>
            <a:ln w="0"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S"/>
                  <a:t>Potència (MW)</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ca-E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ca-ES"/>
          </a:p>
        </c:txPr>
        <c:crossAx val="181590348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ca-E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a:pPr>
      <a:endParaRPr lang="ca-E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Potencials_pot_gen!$H$5</c:f>
              <c:strCache>
                <c:ptCount val="1"/>
                <c:pt idx="0">
                  <c:v>Alta Ribagorça</c:v>
                </c:pt>
              </c:strCache>
            </c:strRef>
          </c:tx>
          <c:spPr>
            <a:solidFill>
              <a:schemeClr val="bg1">
                <a:lumMod val="65000"/>
              </a:schemeClr>
            </a:solidFill>
            <a:ln>
              <a:noFill/>
            </a:ln>
            <a:effectLst/>
          </c:spPr>
          <c:invertIfNegative val="0"/>
          <c:cat>
            <c:strRef>
              <c:f>Potencials_pot_gen!$I$4:$K$4</c:f>
              <c:strCache>
                <c:ptCount val="3"/>
                <c:pt idx="0">
                  <c:v>Generació Òptima (GWh)</c:v>
                </c:pt>
                <c:pt idx="1">
                  <c:v>Generació teulada coplanar (GWh)</c:v>
                </c:pt>
                <c:pt idx="2">
                  <c:v>Generació total (GWh)</c:v>
                </c:pt>
              </c:strCache>
            </c:strRef>
          </c:cat>
          <c:val>
            <c:numRef>
              <c:f>Potencials_pot_gen!$I$5:$K$5</c:f>
              <c:numCache>
                <c:formatCode>General</c:formatCode>
                <c:ptCount val="3"/>
                <c:pt idx="0">
                  <c:v>0.19500000000000001</c:v>
                </c:pt>
                <c:pt idx="1">
                  <c:v>2.5999999999999999E-2</c:v>
                </c:pt>
                <c:pt idx="2">
                  <c:v>0.221</c:v>
                </c:pt>
              </c:numCache>
            </c:numRef>
          </c:val>
          <c:extLst>
            <c:ext xmlns:c16="http://schemas.microsoft.com/office/drawing/2014/chart" uri="{C3380CC4-5D6E-409C-BE32-E72D297353CC}">
              <c16:uniqueId val="{00000000-1144-4D25-BF80-43D1893F4C85}"/>
            </c:ext>
          </c:extLst>
        </c:ser>
        <c:ser>
          <c:idx val="1"/>
          <c:order val="1"/>
          <c:tx>
            <c:strRef>
              <c:f>Potencials_pot_gen!$H$6</c:f>
              <c:strCache>
                <c:ptCount val="1"/>
                <c:pt idx="0">
                  <c:v>Alt Urgell</c:v>
                </c:pt>
              </c:strCache>
            </c:strRef>
          </c:tx>
          <c:spPr>
            <a:solidFill>
              <a:schemeClr val="accent5">
                <a:lumMod val="75000"/>
              </a:schemeClr>
            </a:solidFill>
            <a:ln>
              <a:noFill/>
            </a:ln>
            <a:effectLst/>
          </c:spPr>
          <c:invertIfNegative val="0"/>
          <c:cat>
            <c:strRef>
              <c:f>Potencials_pot_gen!$I$4:$K$4</c:f>
              <c:strCache>
                <c:ptCount val="3"/>
                <c:pt idx="0">
                  <c:v>Generació Òptima (GWh)</c:v>
                </c:pt>
                <c:pt idx="1">
                  <c:v>Generació teulada coplanar (GWh)</c:v>
                </c:pt>
                <c:pt idx="2">
                  <c:v>Generació total (GWh)</c:v>
                </c:pt>
              </c:strCache>
            </c:strRef>
          </c:cat>
          <c:val>
            <c:numRef>
              <c:f>Potencials_pot_gen!$I$6:$K$6</c:f>
              <c:numCache>
                <c:formatCode>General</c:formatCode>
                <c:ptCount val="3"/>
                <c:pt idx="0">
                  <c:v>0.21099999999999999</c:v>
                </c:pt>
                <c:pt idx="1">
                  <c:v>0.23499999999999999</c:v>
                </c:pt>
                <c:pt idx="2">
                  <c:v>0.44599999999999995</c:v>
                </c:pt>
              </c:numCache>
            </c:numRef>
          </c:val>
          <c:extLst>
            <c:ext xmlns:c16="http://schemas.microsoft.com/office/drawing/2014/chart" uri="{C3380CC4-5D6E-409C-BE32-E72D297353CC}">
              <c16:uniqueId val="{00000001-1144-4D25-BF80-43D1893F4C85}"/>
            </c:ext>
          </c:extLst>
        </c:ser>
        <c:ser>
          <c:idx val="2"/>
          <c:order val="2"/>
          <c:tx>
            <c:strRef>
              <c:f>Potencials_pot_gen!$H$7</c:f>
              <c:strCache>
                <c:ptCount val="1"/>
                <c:pt idx="0">
                  <c:v>Berguedà</c:v>
                </c:pt>
              </c:strCache>
            </c:strRef>
          </c:tx>
          <c:spPr>
            <a:solidFill>
              <a:schemeClr val="accent1">
                <a:lumMod val="75000"/>
              </a:schemeClr>
            </a:solidFill>
            <a:ln>
              <a:noFill/>
            </a:ln>
            <a:effectLst/>
          </c:spPr>
          <c:invertIfNegative val="0"/>
          <c:cat>
            <c:strRef>
              <c:f>Potencials_pot_gen!$I$4:$K$4</c:f>
              <c:strCache>
                <c:ptCount val="3"/>
                <c:pt idx="0">
                  <c:v>Generació Òptima (GWh)</c:v>
                </c:pt>
                <c:pt idx="1">
                  <c:v>Generació teulada coplanar (GWh)</c:v>
                </c:pt>
                <c:pt idx="2">
                  <c:v>Generació total (GWh)</c:v>
                </c:pt>
              </c:strCache>
            </c:strRef>
          </c:cat>
          <c:val>
            <c:numRef>
              <c:f>Potencials_pot_gen!$I$7:$K$7</c:f>
              <c:numCache>
                <c:formatCode>General</c:formatCode>
                <c:ptCount val="3"/>
                <c:pt idx="0">
                  <c:v>0</c:v>
                </c:pt>
                <c:pt idx="1">
                  <c:v>2E-3</c:v>
                </c:pt>
                <c:pt idx="2">
                  <c:v>2E-3</c:v>
                </c:pt>
              </c:numCache>
            </c:numRef>
          </c:val>
          <c:extLst>
            <c:ext xmlns:c16="http://schemas.microsoft.com/office/drawing/2014/chart" uri="{C3380CC4-5D6E-409C-BE32-E72D297353CC}">
              <c16:uniqueId val="{00000002-1144-4D25-BF80-43D1893F4C85}"/>
            </c:ext>
          </c:extLst>
        </c:ser>
        <c:ser>
          <c:idx val="3"/>
          <c:order val="3"/>
          <c:tx>
            <c:strRef>
              <c:f>Potencials_pot_gen!$H$8</c:f>
              <c:strCache>
                <c:ptCount val="1"/>
                <c:pt idx="0">
                  <c:v>Cerdanya</c:v>
                </c:pt>
              </c:strCache>
            </c:strRef>
          </c:tx>
          <c:spPr>
            <a:solidFill>
              <a:schemeClr val="accent4"/>
            </a:solidFill>
            <a:ln>
              <a:noFill/>
            </a:ln>
            <a:effectLst/>
          </c:spPr>
          <c:invertIfNegative val="0"/>
          <c:cat>
            <c:strRef>
              <c:f>Potencials_pot_gen!$I$4:$K$4</c:f>
              <c:strCache>
                <c:ptCount val="3"/>
                <c:pt idx="0">
                  <c:v>Generació Òptima (GWh)</c:v>
                </c:pt>
                <c:pt idx="1">
                  <c:v>Generació teulada coplanar (GWh)</c:v>
                </c:pt>
                <c:pt idx="2">
                  <c:v>Generació total (GWh)</c:v>
                </c:pt>
              </c:strCache>
            </c:strRef>
          </c:cat>
          <c:val>
            <c:numRef>
              <c:f>Potencials_pot_gen!$I$8:$K$8</c:f>
              <c:numCache>
                <c:formatCode>General</c:formatCode>
                <c:ptCount val="3"/>
                <c:pt idx="0">
                  <c:v>6.2E-2</c:v>
                </c:pt>
                <c:pt idx="1">
                  <c:v>2.3E-2</c:v>
                </c:pt>
                <c:pt idx="2">
                  <c:v>8.4999999999999992E-2</c:v>
                </c:pt>
              </c:numCache>
            </c:numRef>
          </c:val>
          <c:extLst>
            <c:ext xmlns:c16="http://schemas.microsoft.com/office/drawing/2014/chart" uri="{C3380CC4-5D6E-409C-BE32-E72D297353CC}">
              <c16:uniqueId val="{00000006-1144-4D25-BF80-43D1893F4C85}"/>
            </c:ext>
          </c:extLst>
        </c:ser>
        <c:ser>
          <c:idx val="4"/>
          <c:order val="4"/>
          <c:tx>
            <c:strRef>
              <c:f>Potencials_pot_gen!$H$9</c:f>
              <c:strCache>
                <c:ptCount val="1"/>
                <c:pt idx="0">
                  <c:v>Garrigues</c:v>
                </c:pt>
              </c:strCache>
            </c:strRef>
          </c:tx>
          <c:spPr>
            <a:solidFill>
              <a:schemeClr val="accent5"/>
            </a:solidFill>
            <a:ln>
              <a:noFill/>
            </a:ln>
            <a:effectLst/>
          </c:spPr>
          <c:invertIfNegative val="0"/>
          <c:cat>
            <c:strRef>
              <c:f>Potencials_pot_gen!$I$4:$K$4</c:f>
              <c:strCache>
                <c:ptCount val="3"/>
                <c:pt idx="0">
                  <c:v>Generació Òptima (GWh)</c:v>
                </c:pt>
                <c:pt idx="1">
                  <c:v>Generació teulada coplanar (GWh)</c:v>
                </c:pt>
                <c:pt idx="2">
                  <c:v>Generació total (GWh)</c:v>
                </c:pt>
              </c:strCache>
            </c:strRef>
          </c:cat>
          <c:val>
            <c:numRef>
              <c:f>Potencials_pot_gen!$I$9:$K$9</c:f>
              <c:numCache>
                <c:formatCode>General</c:formatCode>
                <c:ptCount val="3"/>
                <c:pt idx="0">
                  <c:v>2.5939999999999999</c:v>
                </c:pt>
                <c:pt idx="1">
                  <c:v>0.20100000000000001</c:v>
                </c:pt>
                <c:pt idx="2">
                  <c:v>2.7949999999999999</c:v>
                </c:pt>
              </c:numCache>
            </c:numRef>
          </c:val>
          <c:extLst>
            <c:ext xmlns:c16="http://schemas.microsoft.com/office/drawing/2014/chart" uri="{C3380CC4-5D6E-409C-BE32-E72D297353CC}">
              <c16:uniqueId val="{00000007-1144-4D25-BF80-43D1893F4C85}"/>
            </c:ext>
          </c:extLst>
        </c:ser>
        <c:ser>
          <c:idx val="5"/>
          <c:order val="5"/>
          <c:tx>
            <c:strRef>
              <c:f>Potencials_pot_gen!$H$10</c:f>
              <c:strCache>
                <c:ptCount val="1"/>
                <c:pt idx="0">
                  <c:v>Noguera</c:v>
                </c:pt>
              </c:strCache>
            </c:strRef>
          </c:tx>
          <c:spPr>
            <a:solidFill>
              <a:schemeClr val="accent6"/>
            </a:solidFill>
            <a:ln>
              <a:noFill/>
            </a:ln>
            <a:effectLst/>
          </c:spPr>
          <c:invertIfNegative val="0"/>
          <c:cat>
            <c:strRef>
              <c:f>Potencials_pot_gen!$I$4:$K$4</c:f>
              <c:strCache>
                <c:ptCount val="3"/>
                <c:pt idx="0">
                  <c:v>Generació Òptima (GWh)</c:v>
                </c:pt>
                <c:pt idx="1">
                  <c:v>Generació teulada coplanar (GWh)</c:v>
                </c:pt>
                <c:pt idx="2">
                  <c:v>Generació total (GWh)</c:v>
                </c:pt>
              </c:strCache>
            </c:strRef>
          </c:cat>
          <c:val>
            <c:numRef>
              <c:f>Potencials_pot_gen!$I$10:$K$10</c:f>
              <c:numCache>
                <c:formatCode>General</c:formatCode>
                <c:ptCount val="3"/>
                <c:pt idx="0">
                  <c:v>2.7909999999999999</c:v>
                </c:pt>
                <c:pt idx="1">
                  <c:v>0.96</c:v>
                </c:pt>
                <c:pt idx="2">
                  <c:v>3.7509999999999999</c:v>
                </c:pt>
              </c:numCache>
            </c:numRef>
          </c:val>
          <c:extLst>
            <c:ext xmlns:c16="http://schemas.microsoft.com/office/drawing/2014/chart" uri="{C3380CC4-5D6E-409C-BE32-E72D297353CC}">
              <c16:uniqueId val="{00000008-1144-4D25-BF80-43D1893F4C85}"/>
            </c:ext>
          </c:extLst>
        </c:ser>
        <c:ser>
          <c:idx val="6"/>
          <c:order val="6"/>
          <c:tx>
            <c:strRef>
              <c:f>Potencials_pot_gen!$H$11</c:f>
              <c:strCache>
                <c:ptCount val="1"/>
                <c:pt idx="0">
                  <c:v>Pallars Jussà</c:v>
                </c:pt>
              </c:strCache>
            </c:strRef>
          </c:tx>
          <c:spPr>
            <a:solidFill>
              <a:schemeClr val="accent1">
                <a:lumMod val="60000"/>
              </a:schemeClr>
            </a:solidFill>
            <a:ln>
              <a:noFill/>
            </a:ln>
            <a:effectLst/>
          </c:spPr>
          <c:invertIfNegative val="0"/>
          <c:cat>
            <c:strRef>
              <c:f>Potencials_pot_gen!$I$4:$K$4</c:f>
              <c:strCache>
                <c:ptCount val="3"/>
                <c:pt idx="0">
                  <c:v>Generació Òptima (GWh)</c:v>
                </c:pt>
                <c:pt idx="1">
                  <c:v>Generació teulada coplanar (GWh)</c:v>
                </c:pt>
                <c:pt idx="2">
                  <c:v>Generació total (GWh)</c:v>
                </c:pt>
              </c:strCache>
            </c:strRef>
          </c:cat>
          <c:val>
            <c:numRef>
              <c:f>Potencials_pot_gen!$I$11:$K$11</c:f>
              <c:numCache>
                <c:formatCode>General</c:formatCode>
                <c:ptCount val="3"/>
                <c:pt idx="0">
                  <c:v>0.71399999999999997</c:v>
                </c:pt>
                <c:pt idx="1">
                  <c:v>0.34699999999999998</c:v>
                </c:pt>
                <c:pt idx="2">
                  <c:v>1.0609999999999999</c:v>
                </c:pt>
              </c:numCache>
            </c:numRef>
          </c:val>
          <c:extLst>
            <c:ext xmlns:c16="http://schemas.microsoft.com/office/drawing/2014/chart" uri="{C3380CC4-5D6E-409C-BE32-E72D297353CC}">
              <c16:uniqueId val="{00000009-1144-4D25-BF80-43D1893F4C85}"/>
            </c:ext>
          </c:extLst>
        </c:ser>
        <c:ser>
          <c:idx val="7"/>
          <c:order val="7"/>
          <c:tx>
            <c:strRef>
              <c:f>Potencials_pot_gen!$H$12</c:f>
              <c:strCache>
                <c:ptCount val="1"/>
                <c:pt idx="0">
                  <c:v>Pallars Sobirà</c:v>
                </c:pt>
              </c:strCache>
            </c:strRef>
          </c:tx>
          <c:spPr>
            <a:solidFill>
              <a:schemeClr val="accent2">
                <a:lumMod val="60000"/>
              </a:schemeClr>
            </a:solidFill>
            <a:ln>
              <a:noFill/>
            </a:ln>
            <a:effectLst/>
          </c:spPr>
          <c:invertIfNegative val="0"/>
          <c:cat>
            <c:strRef>
              <c:f>Potencials_pot_gen!$I$4:$K$4</c:f>
              <c:strCache>
                <c:ptCount val="3"/>
                <c:pt idx="0">
                  <c:v>Generació Òptima (GWh)</c:v>
                </c:pt>
                <c:pt idx="1">
                  <c:v>Generació teulada coplanar (GWh)</c:v>
                </c:pt>
                <c:pt idx="2">
                  <c:v>Generació total (GWh)</c:v>
                </c:pt>
              </c:strCache>
            </c:strRef>
          </c:cat>
          <c:val>
            <c:numRef>
              <c:f>Potencials_pot_gen!$I$12:$K$12</c:f>
              <c:numCache>
                <c:formatCode>General</c:formatCode>
                <c:ptCount val="3"/>
                <c:pt idx="0">
                  <c:v>7.9000000000000001E-2</c:v>
                </c:pt>
                <c:pt idx="1">
                  <c:v>0.13</c:v>
                </c:pt>
                <c:pt idx="2">
                  <c:v>0.20900000000000002</c:v>
                </c:pt>
              </c:numCache>
            </c:numRef>
          </c:val>
          <c:extLst>
            <c:ext xmlns:c16="http://schemas.microsoft.com/office/drawing/2014/chart" uri="{C3380CC4-5D6E-409C-BE32-E72D297353CC}">
              <c16:uniqueId val="{0000000A-1144-4D25-BF80-43D1893F4C85}"/>
            </c:ext>
          </c:extLst>
        </c:ser>
        <c:ser>
          <c:idx val="8"/>
          <c:order val="8"/>
          <c:tx>
            <c:strRef>
              <c:f>Potencials_pot_gen!$H$13</c:f>
              <c:strCache>
                <c:ptCount val="1"/>
                <c:pt idx="0">
                  <c:v>Pla d'Urgell</c:v>
                </c:pt>
              </c:strCache>
            </c:strRef>
          </c:tx>
          <c:spPr>
            <a:solidFill>
              <a:schemeClr val="accent3">
                <a:lumMod val="60000"/>
              </a:schemeClr>
            </a:solidFill>
            <a:ln>
              <a:noFill/>
            </a:ln>
            <a:effectLst/>
          </c:spPr>
          <c:invertIfNegative val="0"/>
          <c:cat>
            <c:strRef>
              <c:f>Potencials_pot_gen!$I$4:$K$4</c:f>
              <c:strCache>
                <c:ptCount val="3"/>
                <c:pt idx="0">
                  <c:v>Generació Òptima (GWh)</c:v>
                </c:pt>
                <c:pt idx="1">
                  <c:v>Generació teulada coplanar (GWh)</c:v>
                </c:pt>
                <c:pt idx="2">
                  <c:v>Generació total (GWh)</c:v>
                </c:pt>
              </c:strCache>
            </c:strRef>
          </c:cat>
          <c:val>
            <c:numRef>
              <c:f>Potencials_pot_gen!$I$13:$K$13</c:f>
              <c:numCache>
                <c:formatCode>General</c:formatCode>
                <c:ptCount val="3"/>
                <c:pt idx="0">
                  <c:v>0.65400000000000003</c:v>
                </c:pt>
                <c:pt idx="1">
                  <c:v>0.24299999999999999</c:v>
                </c:pt>
                <c:pt idx="2">
                  <c:v>0.89700000000000002</c:v>
                </c:pt>
              </c:numCache>
            </c:numRef>
          </c:val>
          <c:extLst>
            <c:ext xmlns:c16="http://schemas.microsoft.com/office/drawing/2014/chart" uri="{C3380CC4-5D6E-409C-BE32-E72D297353CC}">
              <c16:uniqueId val="{0000000B-1144-4D25-BF80-43D1893F4C85}"/>
            </c:ext>
          </c:extLst>
        </c:ser>
        <c:ser>
          <c:idx val="9"/>
          <c:order val="9"/>
          <c:tx>
            <c:strRef>
              <c:f>Potencials_pot_gen!$H$14</c:f>
              <c:strCache>
                <c:ptCount val="1"/>
                <c:pt idx="0">
                  <c:v>Segarra</c:v>
                </c:pt>
              </c:strCache>
            </c:strRef>
          </c:tx>
          <c:spPr>
            <a:solidFill>
              <a:schemeClr val="accent4">
                <a:lumMod val="60000"/>
              </a:schemeClr>
            </a:solidFill>
            <a:ln>
              <a:noFill/>
            </a:ln>
            <a:effectLst/>
          </c:spPr>
          <c:invertIfNegative val="0"/>
          <c:cat>
            <c:strRef>
              <c:f>Potencials_pot_gen!$I$4:$K$4</c:f>
              <c:strCache>
                <c:ptCount val="3"/>
                <c:pt idx="0">
                  <c:v>Generació Òptima (GWh)</c:v>
                </c:pt>
                <c:pt idx="1">
                  <c:v>Generació teulada coplanar (GWh)</c:v>
                </c:pt>
                <c:pt idx="2">
                  <c:v>Generació total (GWh)</c:v>
                </c:pt>
              </c:strCache>
            </c:strRef>
          </c:cat>
          <c:val>
            <c:numRef>
              <c:f>Potencials_pot_gen!$I$14:$K$14</c:f>
              <c:numCache>
                <c:formatCode>General</c:formatCode>
                <c:ptCount val="3"/>
                <c:pt idx="0">
                  <c:v>1.714</c:v>
                </c:pt>
                <c:pt idx="1">
                  <c:v>0.29399999999999998</c:v>
                </c:pt>
                <c:pt idx="2">
                  <c:v>2.008</c:v>
                </c:pt>
              </c:numCache>
            </c:numRef>
          </c:val>
          <c:extLst>
            <c:ext xmlns:c16="http://schemas.microsoft.com/office/drawing/2014/chart" uri="{C3380CC4-5D6E-409C-BE32-E72D297353CC}">
              <c16:uniqueId val="{0000000C-1144-4D25-BF80-43D1893F4C85}"/>
            </c:ext>
          </c:extLst>
        </c:ser>
        <c:ser>
          <c:idx val="10"/>
          <c:order val="10"/>
          <c:tx>
            <c:strRef>
              <c:f>Potencials_pot_gen!$H$15</c:f>
              <c:strCache>
                <c:ptCount val="1"/>
                <c:pt idx="0">
                  <c:v>Segrià</c:v>
                </c:pt>
              </c:strCache>
            </c:strRef>
          </c:tx>
          <c:spPr>
            <a:solidFill>
              <a:schemeClr val="accent5">
                <a:lumMod val="60000"/>
              </a:schemeClr>
            </a:solidFill>
            <a:ln>
              <a:noFill/>
            </a:ln>
            <a:effectLst/>
          </c:spPr>
          <c:invertIfNegative val="0"/>
          <c:cat>
            <c:strRef>
              <c:f>Potencials_pot_gen!$I$4:$K$4</c:f>
              <c:strCache>
                <c:ptCount val="3"/>
                <c:pt idx="0">
                  <c:v>Generació Òptima (GWh)</c:v>
                </c:pt>
                <c:pt idx="1">
                  <c:v>Generació teulada coplanar (GWh)</c:v>
                </c:pt>
                <c:pt idx="2">
                  <c:v>Generació total (GWh)</c:v>
                </c:pt>
              </c:strCache>
            </c:strRef>
          </c:cat>
          <c:val>
            <c:numRef>
              <c:f>Potencials_pot_gen!$I$15:$K$15</c:f>
              <c:numCache>
                <c:formatCode>General</c:formatCode>
                <c:ptCount val="3"/>
                <c:pt idx="0">
                  <c:v>6.2569999999999997</c:v>
                </c:pt>
                <c:pt idx="1">
                  <c:v>1.524</c:v>
                </c:pt>
                <c:pt idx="2">
                  <c:v>7.7809999999999997</c:v>
                </c:pt>
              </c:numCache>
            </c:numRef>
          </c:val>
          <c:extLst>
            <c:ext xmlns:c16="http://schemas.microsoft.com/office/drawing/2014/chart" uri="{C3380CC4-5D6E-409C-BE32-E72D297353CC}">
              <c16:uniqueId val="{0000000D-1144-4D25-BF80-43D1893F4C85}"/>
            </c:ext>
          </c:extLst>
        </c:ser>
        <c:ser>
          <c:idx val="11"/>
          <c:order val="11"/>
          <c:tx>
            <c:strRef>
              <c:f>Potencials_pot_gen!$H$16</c:f>
              <c:strCache>
                <c:ptCount val="1"/>
                <c:pt idx="0">
                  <c:v>Solsonès</c:v>
                </c:pt>
              </c:strCache>
            </c:strRef>
          </c:tx>
          <c:spPr>
            <a:solidFill>
              <a:schemeClr val="accent6">
                <a:lumMod val="60000"/>
              </a:schemeClr>
            </a:solidFill>
            <a:ln>
              <a:noFill/>
            </a:ln>
            <a:effectLst/>
          </c:spPr>
          <c:invertIfNegative val="0"/>
          <c:cat>
            <c:strRef>
              <c:f>Potencials_pot_gen!$I$4:$K$4</c:f>
              <c:strCache>
                <c:ptCount val="3"/>
                <c:pt idx="0">
                  <c:v>Generació Òptima (GWh)</c:v>
                </c:pt>
                <c:pt idx="1">
                  <c:v>Generació teulada coplanar (GWh)</c:v>
                </c:pt>
                <c:pt idx="2">
                  <c:v>Generació total (GWh)</c:v>
                </c:pt>
              </c:strCache>
            </c:strRef>
          </c:cat>
          <c:val>
            <c:numRef>
              <c:f>Potencials_pot_gen!$I$16:$K$16</c:f>
              <c:numCache>
                <c:formatCode>General</c:formatCode>
                <c:ptCount val="3"/>
                <c:pt idx="0">
                  <c:v>0.152</c:v>
                </c:pt>
                <c:pt idx="1">
                  <c:v>0.46</c:v>
                </c:pt>
                <c:pt idx="2">
                  <c:v>0.61199999999999999</c:v>
                </c:pt>
              </c:numCache>
            </c:numRef>
          </c:val>
          <c:extLst>
            <c:ext xmlns:c16="http://schemas.microsoft.com/office/drawing/2014/chart" uri="{C3380CC4-5D6E-409C-BE32-E72D297353CC}">
              <c16:uniqueId val="{0000000E-1144-4D25-BF80-43D1893F4C85}"/>
            </c:ext>
          </c:extLst>
        </c:ser>
        <c:ser>
          <c:idx val="12"/>
          <c:order val="12"/>
          <c:tx>
            <c:strRef>
              <c:f>Potencials_pot_gen!$H$17</c:f>
              <c:strCache>
                <c:ptCount val="1"/>
                <c:pt idx="0">
                  <c:v>Urgell</c:v>
                </c:pt>
              </c:strCache>
            </c:strRef>
          </c:tx>
          <c:spPr>
            <a:solidFill>
              <a:schemeClr val="accent1">
                <a:lumMod val="80000"/>
                <a:lumOff val="20000"/>
              </a:schemeClr>
            </a:solidFill>
            <a:ln>
              <a:noFill/>
            </a:ln>
            <a:effectLst/>
          </c:spPr>
          <c:invertIfNegative val="0"/>
          <c:cat>
            <c:strRef>
              <c:f>Potencials_pot_gen!$I$4:$K$4</c:f>
              <c:strCache>
                <c:ptCount val="3"/>
                <c:pt idx="0">
                  <c:v>Generació Òptima (GWh)</c:v>
                </c:pt>
                <c:pt idx="1">
                  <c:v>Generació teulada coplanar (GWh)</c:v>
                </c:pt>
                <c:pt idx="2">
                  <c:v>Generació total (GWh)</c:v>
                </c:pt>
              </c:strCache>
            </c:strRef>
          </c:cat>
          <c:val>
            <c:numRef>
              <c:f>Potencials_pot_gen!$I$17:$K$17</c:f>
              <c:numCache>
                <c:formatCode>General</c:formatCode>
                <c:ptCount val="3"/>
                <c:pt idx="0">
                  <c:v>1.444</c:v>
                </c:pt>
                <c:pt idx="1">
                  <c:v>0.42399999999999999</c:v>
                </c:pt>
                <c:pt idx="2">
                  <c:v>1.8679999999999999</c:v>
                </c:pt>
              </c:numCache>
            </c:numRef>
          </c:val>
          <c:extLst>
            <c:ext xmlns:c16="http://schemas.microsoft.com/office/drawing/2014/chart" uri="{C3380CC4-5D6E-409C-BE32-E72D297353CC}">
              <c16:uniqueId val="{0000000F-1144-4D25-BF80-43D1893F4C85}"/>
            </c:ext>
          </c:extLst>
        </c:ser>
        <c:ser>
          <c:idx val="13"/>
          <c:order val="13"/>
          <c:tx>
            <c:strRef>
              <c:f>Potencials_pot_gen!$H$18</c:f>
              <c:strCache>
                <c:ptCount val="1"/>
                <c:pt idx="0">
                  <c:v>Val d'Aran</c:v>
                </c:pt>
              </c:strCache>
            </c:strRef>
          </c:tx>
          <c:spPr>
            <a:solidFill>
              <a:schemeClr val="accent2">
                <a:lumMod val="80000"/>
                <a:lumOff val="20000"/>
              </a:schemeClr>
            </a:solidFill>
            <a:ln>
              <a:noFill/>
            </a:ln>
            <a:effectLst/>
          </c:spPr>
          <c:invertIfNegative val="0"/>
          <c:cat>
            <c:strRef>
              <c:f>Potencials_pot_gen!$I$4:$K$4</c:f>
              <c:strCache>
                <c:ptCount val="3"/>
                <c:pt idx="0">
                  <c:v>Generació Òptima (GWh)</c:v>
                </c:pt>
                <c:pt idx="1">
                  <c:v>Generació teulada coplanar (GWh)</c:v>
                </c:pt>
                <c:pt idx="2">
                  <c:v>Generació total (GWh)</c:v>
                </c:pt>
              </c:strCache>
            </c:strRef>
          </c:cat>
          <c:val>
            <c:numRef>
              <c:f>Potencials_pot_gen!$I$18:$K$18</c:f>
              <c:numCache>
                <c:formatCode>General</c:formatCode>
                <c:ptCount val="3"/>
                <c:pt idx="0">
                  <c:v>5.0999999999999997E-2</c:v>
                </c:pt>
                <c:pt idx="1">
                  <c:v>4.8000000000000001E-2</c:v>
                </c:pt>
                <c:pt idx="2">
                  <c:v>9.9000000000000005E-2</c:v>
                </c:pt>
              </c:numCache>
            </c:numRef>
          </c:val>
          <c:extLst>
            <c:ext xmlns:c16="http://schemas.microsoft.com/office/drawing/2014/chart" uri="{C3380CC4-5D6E-409C-BE32-E72D297353CC}">
              <c16:uniqueId val="{00000010-1144-4D25-BF80-43D1893F4C85}"/>
            </c:ext>
          </c:extLst>
        </c:ser>
        <c:dLbls>
          <c:showLegendKey val="0"/>
          <c:showVal val="0"/>
          <c:showCatName val="0"/>
          <c:showSerName val="0"/>
          <c:showPercent val="0"/>
          <c:showBubbleSize val="0"/>
        </c:dLbls>
        <c:gapWidth val="150"/>
        <c:overlap val="100"/>
        <c:axId val="1815903488"/>
        <c:axId val="1815903904"/>
      </c:barChart>
      <c:catAx>
        <c:axId val="18159034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ca-ES"/>
          </a:p>
        </c:txPr>
        <c:crossAx val="1815903904"/>
        <c:crosses val="autoZero"/>
        <c:auto val="1"/>
        <c:lblAlgn val="ctr"/>
        <c:lblOffset val="100"/>
        <c:noMultiLvlLbl val="0"/>
      </c:catAx>
      <c:valAx>
        <c:axId val="1815903904"/>
        <c:scaling>
          <c:orientation val="minMax"/>
        </c:scaling>
        <c:delete val="0"/>
        <c:axPos val="l"/>
        <c:majorGridlines>
          <c:spPr>
            <a:ln w="0"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S"/>
                  <a:t>Generació</a:t>
                </a:r>
                <a:r>
                  <a:rPr lang="es-ES" baseline="0"/>
                  <a:t> </a:t>
                </a:r>
                <a:r>
                  <a:rPr lang="es-ES"/>
                  <a:t> (MWh)</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ca-E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ca-ES"/>
          </a:p>
        </c:txPr>
        <c:crossAx val="181590348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ca-E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a:pPr>
      <a:endParaRPr lang="ca-E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Potencials_pot_gen!$H$5</c:f>
              <c:strCache>
                <c:ptCount val="1"/>
                <c:pt idx="0">
                  <c:v>Alta Ribagorça</c:v>
                </c:pt>
              </c:strCache>
            </c:strRef>
          </c:tx>
          <c:spPr>
            <a:solidFill>
              <a:schemeClr val="bg1">
                <a:lumMod val="65000"/>
              </a:schemeClr>
            </a:solidFill>
            <a:ln>
              <a:noFill/>
            </a:ln>
            <a:effectLst/>
          </c:spPr>
          <c:invertIfNegative val="0"/>
          <c:cat>
            <c:strRef>
              <c:f>Potencials_pot_gen!$I$4:$J$4</c:f>
              <c:strCache>
                <c:ptCount val="2"/>
                <c:pt idx="0">
                  <c:v>Potència eòlica MW</c:v>
                </c:pt>
                <c:pt idx="1">
                  <c:v>Generació eòlica GWh</c:v>
                </c:pt>
              </c:strCache>
            </c:strRef>
          </c:cat>
          <c:val>
            <c:numRef>
              <c:f>Potencials_pot_gen!$I$5:$J$5</c:f>
              <c:numCache>
                <c:formatCode>General</c:formatCode>
                <c:ptCount val="2"/>
                <c:pt idx="0">
                  <c:v>1.2E-2</c:v>
                </c:pt>
                <c:pt idx="1">
                  <c:v>1.1875999999999999E-2</c:v>
                </c:pt>
              </c:numCache>
            </c:numRef>
          </c:val>
          <c:extLst>
            <c:ext xmlns:c16="http://schemas.microsoft.com/office/drawing/2014/chart" uri="{C3380CC4-5D6E-409C-BE32-E72D297353CC}">
              <c16:uniqueId val="{00000000-94F0-4903-8E7A-170B67FEAB34}"/>
            </c:ext>
          </c:extLst>
        </c:ser>
        <c:ser>
          <c:idx val="1"/>
          <c:order val="1"/>
          <c:tx>
            <c:strRef>
              <c:f>Potencials_pot_gen!$H$6</c:f>
              <c:strCache>
                <c:ptCount val="1"/>
                <c:pt idx="0">
                  <c:v>Alt Urgell</c:v>
                </c:pt>
              </c:strCache>
            </c:strRef>
          </c:tx>
          <c:spPr>
            <a:solidFill>
              <a:schemeClr val="accent5">
                <a:lumMod val="75000"/>
              </a:schemeClr>
            </a:solidFill>
            <a:ln>
              <a:noFill/>
            </a:ln>
            <a:effectLst/>
          </c:spPr>
          <c:invertIfNegative val="0"/>
          <c:cat>
            <c:strRef>
              <c:f>Potencials_pot_gen!$I$4:$J$4</c:f>
              <c:strCache>
                <c:ptCount val="2"/>
                <c:pt idx="0">
                  <c:v>Potència eòlica MW</c:v>
                </c:pt>
                <c:pt idx="1">
                  <c:v>Generació eòlica GWh</c:v>
                </c:pt>
              </c:strCache>
            </c:strRef>
          </c:cat>
          <c:val>
            <c:numRef>
              <c:f>Potencials_pot_gen!$I$6:$J$6</c:f>
              <c:numCache>
                <c:formatCode>General</c:formatCode>
                <c:ptCount val="2"/>
                <c:pt idx="0">
                  <c:v>0.13600000000000001</c:v>
                </c:pt>
                <c:pt idx="1">
                  <c:v>0</c:v>
                </c:pt>
              </c:numCache>
            </c:numRef>
          </c:val>
          <c:extLst>
            <c:ext xmlns:c16="http://schemas.microsoft.com/office/drawing/2014/chart" uri="{C3380CC4-5D6E-409C-BE32-E72D297353CC}">
              <c16:uniqueId val="{00000001-94F0-4903-8E7A-170B67FEAB34}"/>
            </c:ext>
          </c:extLst>
        </c:ser>
        <c:ser>
          <c:idx val="2"/>
          <c:order val="2"/>
          <c:tx>
            <c:strRef>
              <c:f>Potencials_pot_gen!$H$7</c:f>
              <c:strCache>
                <c:ptCount val="1"/>
                <c:pt idx="0">
                  <c:v>Berguedà</c:v>
                </c:pt>
              </c:strCache>
            </c:strRef>
          </c:tx>
          <c:spPr>
            <a:solidFill>
              <a:schemeClr val="accent1">
                <a:lumMod val="75000"/>
              </a:schemeClr>
            </a:solidFill>
            <a:ln>
              <a:noFill/>
            </a:ln>
            <a:effectLst/>
          </c:spPr>
          <c:invertIfNegative val="0"/>
          <c:cat>
            <c:strRef>
              <c:f>Potencials_pot_gen!$I$4:$J$4</c:f>
              <c:strCache>
                <c:ptCount val="2"/>
                <c:pt idx="0">
                  <c:v>Potència eòlica MW</c:v>
                </c:pt>
                <c:pt idx="1">
                  <c:v>Generació eòlica GWh</c:v>
                </c:pt>
              </c:strCache>
            </c:strRef>
          </c:cat>
          <c:val>
            <c:numRef>
              <c:f>Potencials_pot_gen!$I$7:$J$7</c:f>
              <c:numCache>
                <c:formatCode>General</c:formatCode>
                <c:ptCount val="2"/>
                <c:pt idx="0">
                  <c:v>0</c:v>
                </c:pt>
                <c:pt idx="1">
                  <c:v>0</c:v>
                </c:pt>
              </c:numCache>
            </c:numRef>
          </c:val>
          <c:extLst>
            <c:ext xmlns:c16="http://schemas.microsoft.com/office/drawing/2014/chart" uri="{C3380CC4-5D6E-409C-BE32-E72D297353CC}">
              <c16:uniqueId val="{00000002-94F0-4903-8E7A-170B67FEAB34}"/>
            </c:ext>
          </c:extLst>
        </c:ser>
        <c:ser>
          <c:idx val="3"/>
          <c:order val="3"/>
          <c:tx>
            <c:strRef>
              <c:f>Potencials_pot_gen!$H$8</c:f>
              <c:strCache>
                <c:ptCount val="1"/>
                <c:pt idx="0">
                  <c:v>Cerdanya</c:v>
                </c:pt>
              </c:strCache>
            </c:strRef>
          </c:tx>
          <c:spPr>
            <a:solidFill>
              <a:schemeClr val="accent4"/>
            </a:solidFill>
            <a:ln>
              <a:noFill/>
            </a:ln>
            <a:effectLst/>
          </c:spPr>
          <c:invertIfNegative val="0"/>
          <c:cat>
            <c:strRef>
              <c:f>Potencials_pot_gen!$I$4:$J$4</c:f>
              <c:strCache>
                <c:ptCount val="2"/>
                <c:pt idx="0">
                  <c:v>Potència eòlica MW</c:v>
                </c:pt>
                <c:pt idx="1">
                  <c:v>Generació eòlica GWh</c:v>
                </c:pt>
              </c:strCache>
            </c:strRef>
          </c:cat>
          <c:val>
            <c:numRef>
              <c:f>Potencials_pot_gen!$I$8:$J$8</c:f>
              <c:numCache>
                <c:formatCode>General</c:formatCode>
                <c:ptCount val="2"/>
                <c:pt idx="0">
                  <c:v>0</c:v>
                </c:pt>
                <c:pt idx="1">
                  <c:v>0</c:v>
                </c:pt>
              </c:numCache>
            </c:numRef>
          </c:val>
          <c:extLst>
            <c:ext xmlns:c16="http://schemas.microsoft.com/office/drawing/2014/chart" uri="{C3380CC4-5D6E-409C-BE32-E72D297353CC}">
              <c16:uniqueId val="{00000003-94F0-4903-8E7A-170B67FEAB34}"/>
            </c:ext>
          </c:extLst>
        </c:ser>
        <c:ser>
          <c:idx val="4"/>
          <c:order val="4"/>
          <c:tx>
            <c:strRef>
              <c:f>Potencials_pot_gen!$H$9</c:f>
              <c:strCache>
                <c:ptCount val="1"/>
                <c:pt idx="0">
                  <c:v>Garrigues</c:v>
                </c:pt>
              </c:strCache>
            </c:strRef>
          </c:tx>
          <c:spPr>
            <a:solidFill>
              <a:schemeClr val="accent5"/>
            </a:solidFill>
            <a:ln>
              <a:noFill/>
            </a:ln>
            <a:effectLst/>
          </c:spPr>
          <c:invertIfNegative val="0"/>
          <c:cat>
            <c:strRef>
              <c:f>Potencials_pot_gen!$I$4:$J$4</c:f>
              <c:strCache>
                <c:ptCount val="2"/>
                <c:pt idx="0">
                  <c:v>Potència eòlica MW</c:v>
                </c:pt>
                <c:pt idx="1">
                  <c:v>Generació eòlica GWh</c:v>
                </c:pt>
              </c:strCache>
            </c:strRef>
          </c:cat>
          <c:val>
            <c:numRef>
              <c:f>Potencials_pot_gen!$I$9:$J$9</c:f>
              <c:numCache>
                <c:formatCode>General</c:formatCode>
                <c:ptCount val="2"/>
                <c:pt idx="0">
                  <c:v>1.272</c:v>
                </c:pt>
                <c:pt idx="1">
                  <c:v>1.760216</c:v>
                </c:pt>
              </c:numCache>
            </c:numRef>
          </c:val>
          <c:extLst>
            <c:ext xmlns:c16="http://schemas.microsoft.com/office/drawing/2014/chart" uri="{C3380CC4-5D6E-409C-BE32-E72D297353CC}">
              <c16:uniqueId val="{00000004-94F0-4903-8E7A-170B67FEAB34}"/>
            </c:ext>
          </c:extLst>
        </c:ser>
        <c:ser>
          <c:idx val="5"/>
          <c:order val="5"/>
          <c:tx>
            <c:strRef>
              <c:f>Potencials_pot_gen!$H$10</c:f>
              <c:strCache>
                <c:ptCount val="1"/>
                <c:pt idx="0">
                  <c:v>Noguera</c:v>
                </c:pt>
              </c:strCache>
            </c:strRef>
          </c:tx>
          <c:spPr>
            <a:solidFill>
              <a:schemeClr val="accent6"/>
            </a:solidFill>
            <a:ln>
              <a:noFill/>
            </a:ln>
            <a:effectLst/>
          </c:spPr>
          <c:invertIfNegative val="0"/>
          <c:cat>
            <c:strRef>
              <c:f>Potencials_pot_gen!$I$4:$J$4</c:f>
              <c:strCache>
                <c:ptCount val="2"/>
                <c:pt idx="0">
                  <c:v>Potència eòlica MW</c:v>
                </c:pt>
                <c:pt idx="1">
                  <c:v>Generació eòlica GWh</c:v>
                </c:pt>
              </c:strCache>
            </c:strRef>
          </c:cat>
          <c:val>
            <c:numRef>
              <c:f>Potencials_pot_gen!$I$10:$J$10</c:f>
              <c:numCache>
                <c:formatCode>General</c:formatCode>
                <c:ptCount val="2"/>
                <c:pt idx="0">
                  <c:v>2.8000000000000001E-2</c:v>
                </c:pt>
                <c:pt idx="1">
                  <c:v>0</c:v>
                </c:pt>
              </c:numCache>
            </c:numRef>
          </c:val>
          <c:extLst>
            <c:ext xmlns:c16="http://schemas.microsoft.com/office/drawing/2014/chart" uri="{C3380CC4-5D6E-409C-BE32-E72D297353CC}">
              <c16:uniqueId val="{00000005-94F0-4903-8E7A-170B67FEAB34}"/>
            </c:ext>
          </c:extLst>
        </c:ser>
        <c:ser>
          <c:idx val="6"/>
          <c:order val="6"/>
          <c:tx>
            <c:strRef>
              <c:f>Potencials_pot_gen!$H$11</c:f>
              <c:strCache>
                <c:ptCount val="1"/>
                <c:pt idx="0">
                  <c:v>Pallars Jussà</c:v>
                </c:pt>
              </c:strCache>
            </c:strRef>
          </c:tx>
          <c:spPr>
            <a:solidFill>
              <a:schemeClr val="accent1">
                <a:lumMod val="60000"/>
              </a:schemeClr>
            </a:solidFill>
            <a:ln>
              <a:noFill/>
            </a:ln>
            <a:effectLst/>
          </c:spPr>
          <c:invertIfNegative val="0"/>
          <c:cat>
            <c:strRef>
              <c:f>Potencials_pot_gen!$I$4:$J$4</c:f>
              <c:strCache>
                <c:ptCount val="2"/>
                <c:pt idx="0">
                  <c:v>Potència eòlica MW</c:v>
                </c:pt>
                <c:pt idx="1">
                  <c:v>Generació eòlica GWh</c:v>
                </c:pt>
              </c:strCache>
            </c:strRef>
          </c:cat>
          <c:val>
            <c:numRef>
              <c:f>Potencials_pot_gen!$I$11:$J$11</c:f>
              <c:numCache>
                <c:formatCode>General</c:formatCode>
                <c:ptCount val="2"/>
                <c:pt idx="0">
                  <c:v>2.1999999999999999E-2</c:v>
                </c:pt>
                <c:pt idx="1">
                  <c:v>0</c:v>
                </c:pt>
              </c:numCache>
            </c:numRef>
          </c:val>
          <c:extLst>
            <c:ext xmlns:c16="http://schemas.microsoft.com/office/drawing/2014/chart" uri="{C3380CC4-5D6E-409C-BE32-E72D297353CC}">
              <c16:uniqueId val="{00000006-94F0-4903-8E7A-170B67FEAB34}"/>
            </c:ext>
          </c:extLst>
        </c:ser>
        <c:ser>
          <c:idx val="7"/>
          <c:order val="7"/>
          <c:tx>
            <c:strRef>
              <c:f>Potencials_pot_gen!$H$12</c:f>
              <c:strCache>
                <c:ptCount val="1"/>
                <c:pt idx="0">
                  <c:v>Pallars Sobirà</c:v>
                </c:pt>
              </c:strCache>
            </c:strRef>
          </c:tx>
          <c:spPr>
            <a:solidFill>
              <a:schemeClr val="accent2">
                <a:lumMod val="60000"/>
              </a:schemeClr>
            </a:solidFill>
            <a:ln>
              <a:noFill/>
            </a:ln>
            <a:effectLst/>
          </c:spPr>
          <c:invertIfNegative val="0"/>
          <c:cat>
            <c:strRef>
              <c:f>Potencials_pot_gen!$I$4:$J$4</c:f>
              <c:strCache>
                <c:ptCount val="2"/>
                <c:pt idx="0">
                  <c:v>Potència eòlica MW</c:v>
                </c:pt>
                <c:pt idx="1">
                  <c:v>Generació eòlica GWh</c:v>
                </c:pt>
              </c:strCache>
            </c:strRef>
          </c:cat>
          <c:val>
            <c:numRef>
              <c:f>Potencials_pot_gen!$I$12:$J$12</c:f>
              <c:numCache>
                <c:formatCode>General</c:formatCode>
                <c:ptCount val="2"/>
                <c:pt idx="0">
                  <c:v>2.5999999999999999E-2</c:v>
                </c:pt>
                <c:pt idx="1">
                  <c:v>4.7956999999999993E-2</c:v>
                </c:pt>
              </c:numCache>
            </c:numRef>
          </c:val>
          <c:extLst>
            <c:ext xmlns:c16="http://schemas.microsoft.com/office/drawing/2014/chart" uri="{C3380CC4-5D6E-409C-BE32-E72D297353CC}">
              <c16:uniqueId val="{00000007-94F0-4903-8E7A-170B67FEAB34}"/>
            </c:ext>
          </c:extLst>
        </c:ser>
        <c:ser>
          <c:idx val="8"/>
          <c:order val="8"/>
          <c:tx>
            <c:strRef>
              <c:f>Potencials_pot_gen!$H$13</c:f>
              <c:strCache>
                <c:ptCount val="1"/>
                <c:pt idx="0">
                  <c:v>Pla d'Urgell</c:v>
                </c:pt>
              </c:strCache>
            </c:strRef>
          </c:tx>
          <c:spPr>
            <a:solidFill>
              <a:schemeClr val="accent3">
                <a:lumMod val="60000"/>
              </a:schemeClr>
            </a:solidFill>
            <a:ln>
              <a:noFill/>
            </a:ln>
            <a:effectLst/>
          </c:spPr>
          <c:invertIfNegative val="0"/>
          <c:cat>
            <c:strRef>
              <c:f>Potencials_pot_gen!$I$4:$J$4</c:f>
              <c:strCache>
                <c:ptCount val="2"/>
                <c:pt idx="0">
                  <c:v>Potència eòlica MW</c:v>
                </c:pt>
                <c:pt idx="1">
                  <c:v>Generació eòlica GWh</c:v>
                </c:pt>
              </c:strCache>
            </c:strRef>
          </c:cat>
          <c:val>
            <c:numRef>
              <c:f>Potencials_pot_gen!$I$13:$J$13</c:f>
              <c:numCache>
                <c:formatCode>General</c:formatCode>
                <c:ptCount val="2"/>
                <c:pt idx="0">
                  <c:v>7.1999999999999995E-2</c:v>
                </c:pt>
                <c:pt idx="1">
                  <c:v>0</c:v>
                </c:pt>
              </c:numCache>
            </c:numRef>
          </c:val>
          <c:extLst>
            <c:ext xmlns:c16="http://schemas.microsoft.com/office/drawing/2014/chart" uri="{C3380CC4-5D6E-409C-BE32-E72D297353CC}">
              <c16:uniqueId val="{00000008-94F0-4903-8E7A-170B67FEAB34}"/>
            </c:ext>
          </c:extLst>
        </c:ser>
        <c:ser>
          <c:idx val="9"/>
          <c:order val="9"/>
          <c:tx>
            <c:strRef>
              <c:f>Potencials_pot_gen!$H$14</c:f>
              <c:strCache>
                <c:ptCount val="1"/>
                <c:pt idx="0">
                  <c:v>Segarra</c:v>
                </c:pt>
              </c:strCache>
            </c:strRef>
          </c:tx>
          <c:spPr>
            <a:solidFill>
              <a:schemeClr val="accent4">
                <a:lumMod val="60000"/>
              </a:schemeClr>
            </a:solidFill>
            <a:ln>
              <a:noFill/>
            </a:ln>
            <a:effectLst/>
          </c:spPr>
          <c:invertIfNegative val="0"/>
          <c:cat>
            <c:strRef>
              <c:f>Potencials_pot_gen!$I$4:$J$4</c:f>
              <c:strCache>
                <c:ptCount val="2"/>
                <c:pt idx="0">
                  <c:v>Potència eòlica MW</c:v>
                </c:pt>
                <c:pt idx="1">
                  <c:v>Generació eòlica GWh</c:v>
                </c:pt>
              </c:strCache>
            </c:strRef>
          </c:cat>
          <c:val>
            <c:numRef>
              <c:f>Potencials_pot_gen!$I$14:$J$14</c:f>
              <c:numCache>
                <c:formatCode>General</c:formatCode>
                <c:ptCount val="2"/>
                <c:pt idx="0">
                  <c:v>1.3939999999999999</c:v>
                </c:pt>
                <c:pt idx="1">
                  <c:v>2.297253</c:v>
                </c:pt>
              </c:numCache>
            </c:numRef>
          </c:val>
          <c:extLst>
            <c:ext xmlns:c16="http://schemas.microsoft.com/office/drawing/2014/chart" uri="{C3380CC4-5D6E-409C-BE32-E72D297353CC}">
              <c16:uniqueId val="{00000009-94F0-4903-8E7A-170B67FEAB34}"/>
            </c:ext>
          </c:extLst>
        </c:ser>
        <c:ser>
          <c:idx val="10"/>
          <c:order val="10"/>
          <c:tx>
            <c:strRef>
              <c:f>Potencials_pot_gen!$H$15</c:f>
              <c:strCache>
                <c:ptCount val="1"/>
                <c:pt idx="0">
                  <c:v>Segrià</c:v>
                </c:pt>
              </c:strCache>
            </c:strRef>
          </c:tx>
          <c:spPr>
            <a:solidFill>
              <a:schemeClr val="accent5">
                <a:lumMod val="60000"/>
              </a:schemeClr>
            </a:solidFill>
            <a:ln>
              <a:noFill/>
            </a:ln>
            <a:effectLst/>
          </c:spPr>
          <c:invertIfNegative val="0"/>
          <c:cat>
            <c:strRef>
              <c:f>Potencials_pot_gen!$I$4:$J$4</c:f>
              <c:strCache>
                <c:ptCount val="2"/>
                <c:pt idx="0">
                  <c:v>Potència eòlica MW</c:v>
                </c:pt>
                <c:pt idx="1">
                  <c:v>Generació eòlica GWh</c:v>
                </c:pt>
              </c:strCache>
            </c:strRef>
          </c:cat>
          <c:val>
            <c:numRef>
              <c:f>Potencials_pot_gen!$I$15:$J$15</c:f>
              <c:numCache>
                <c:formatCode>General</c:formatCode>
                <c:ptCount val="2"/>
                <c:pt idx="0">
                  <c:v>1.06</c:v>
                </c:pt>
                <c:pt idx="1">
                  <c:v>1.081491</c:v>
                </c:pt>
              </c:numCache>
            </c:numRef>
          </c:val>
          <c:extLst>
            <c:ext xmlns:c16="http://schemas.microsoft.com/office/drawing/2014/chart" uri="{C3380CC4-5D6E-409C-BE32-E72D297353CC}">
              <c16:uniqueId val="{0000000A-94F0-4903-8E7A-170B67FEAB34}"/>
            </c:ext>
          </c:extLst>
        </c:ser>
        <c:ser>
          <c:idx val="11"/>
          <c:order val="11"/>
          <c:tx>
            <c:strRef>
              <c:f>Potencials_pot_gen!$H$16</c:f>
              <c:strCache>
                <c:ptCount val="1"/>
                <c:pt idx="0">
                  <c:v>Solsonès</c:v>
                </c:pt>
              </c:strCache>
            </c:strRef>
          </c:tx>
          <c:spPr>
            <a:solidFill>
              <a:schemeClr val="accent6">
                <a:lumMod val="60000"/>
              </a:schemeClr>
            </a:solidFill>
            <a:ln>
              <a:noFill/>
            </a:ln>
            <a:effectLst/>
          </c:spPr>
          <c:invertIfNegative val="0"/>
          <c:cat>
            <c:strRef>
              <c:f>Potencials_pot_gen!$I$4:$J$4</c:f>
              <c:strCache>
                <c:ptCount val="2"/>
                <c:pt idx="0">
                  <c:v>Potència eòlica MW</c:v>
                </c:pt>
                <c:pt idx="1">
                  <c:v>Generació eòlica GWh</c:v>
                </c:pt>
              </c:strCache>
            </c:strRef>
          </c:cat>
          <c:val>
            <c:numRef>
              <c:f>Potencials_pot_gen!$I$16:$J$16</c:f>
              <c:numCache>
                <c:formatCode>General</c:formatCode>
                <c:ptCount val="2"/>
                <c:pt idx="0">
                  <c:v>0.06</c:v>
                </c:pt>
                <c:pt idx="1">
                  <c:v>8.9069999999999996E-2</c:v>
                </c:pt>
              </c:numCache>
            </c:numRef>
          </c:val>
          <c:extLst>
            <c:ext xmlns:c16="http://schemas.microsoft.com/office/drawing/2014/chart" uri="{C3380CC4-5D6E-409C-BE32-E72D297353CC}">
              <c16:uniqueId val="{0000000B-94F0-4903-8E7A-170B67FEAB34}"/>
            </c:ext>
          </c:extLst>
        </c:ser>
        <c:ser>
          <c:idx val="12"/>
          <c:order val="12"/>
          <c:tx>
            <c:strRef>
              <c:f>Potencials_pot_gen!$H$17</c:f>
              <c:strCache>
                <c:ptCount val="1"/>
                <c:pt idx="0">
                  <c:v>Urgell</c:v>
                </c:pt>
              </c:strCache>
            </c:strRef>
          </c:tx>
          <c:spPr>
            <a:solidFill>
              <a:schemeClr val="accent1">
                <a:lumMod val="80000"/>
                <a:lumOff val="20000"/>
              </a:schemeClr>
            </a:solidFill>
            <a:ln>
              <a:noFill/>
            </a:ln>
            <a:effectLst/>
          </c:spPr>
          <c:invertIfNegative val="0"/>
          <c:cat>
            <c:strRef>
              <c:f>Potencials_pot_gen!$I$4:$J$4</c:f>
              <c:strCache>
                <c:ptCount val="2"/>
                <c:pt idx="0">
                  <c:v>Potència eòlica MW</c:v>
                </c:pt>
                <c:pt idx="1">
                  <c:v>Generació eòlica GWh</c:v>
                </c:pt>
              </c:strCache>
            </c:strRef>
          </c:cat>
          <c:val>
            <c:numRef>
              <c:f>Potencials_pot_gen!$I$17:$J$17</c:f>
              <c:numCache>
                <c:formatCode>General</c:formatCode>
                <c:ptCount val="2"/>
                <c:pt idx="0">
                  <c:v>0.28399999999999997</c:v>
                </c:pt>
                <c:pt idx="1">
                  <c:v>0.42159800000000003</c:v>
                </c:pt>
              </c:numCache>
            </c:numRef>
          </c:val>
          <c:extLst>
            <c:ext xmlns:c16="http://schemas.microsoft.com/office/drawing/2014/chart" uri="{C3380CC4-5D6E-409C-BE32-E72D297353CC}">
              <c16:uniqueId val="{0000000C-94F0-4903-8E7A-170B67FEAB34}"/>
            </c:ext>
          </c:extLst>
        </c:ser>
        <c:ser>
          <c:idx val="13"/>
          <c:order val="13"/>
          <c:tx>
            <c:strRef>
              <c:f>Potencials_pot_gen!$H$18</c:f>
              <c:strCache>
                <c:ptCount val="1"/>
                <c:pt idx="0">
                  <c:v>Val d'Aran</c:v>
                </c:pt>
              </c:strCache>
            </c:strRef>
          </c:tx>
          <c:spPr>
            <a:solidFill>
              <a:schemeClr val="accent2">
                <a:lumMod val="80000"/>
                <a:lumOff val="20000"/>
              </a:schemeClr>
            </a:solidFill>
            <a:ln>
              <a:noFill/>
            </a:ln>
            <a:effectLst/>
          </c:spPr>
          <c:invertIfNegative val="0"/>
          <c:cat>
            <c:strRef>
              <c:f>Potencials_pot_gen!$I$4:$J$4</c:f>
              <c:strCache>
                <c:ptCount val="2"/>
                <c:pt idx="0">
                  <c:v>Potència eòlica MW</c:v>
                </c:pt>
                <c:pt idx="1">
                  <c:v>Generació eòlica GWh</c:v>
                </c:pt>
              </c:strCache>
            </c:strRef>
          </c:cat>
          <c:val>
            <c:numRef>
              <c:f>Potencials_pot_gen!$I$18:$J$18</c:f>
              <c:numCache>
                <c:formatCode>General</c:formatCode>
                <c:ptCount val="2"/>
                <c:pt idx="0">
                  <c:v>0</c:v>
                </c:pt>
                <c:pt idx="1">
                  <c:v>0</c:v>
                </c:pt>
              </c:numCache>
            </c:numRef>
          </c:val>
          <c:extLst>
            <c:ext xmlns:c16="http://schemas.microsoft.com/office/drawing/2014/chart" uri="{C3380CC4-5D6E-409C-BE32-E72D297353CC}">
              <c16:uniqueId val="{0000000D-94F0-4903-8E7A-170B67FEAB34}"/>
            </c:ext>
          </c:extLst>
        </c:ser>
        <c:dLbls>
          <c:showLegendKey val="0"/>
          <c:showVal val="0"/>
          <c:showCatName val="0"/>
          <c:showSerName val="0"/>
          <c:showPercent val="0"/>
          <c:showBubbleSize val="0"/>
        </c:dLbls>
        <c:gapWidth val="150"/>
        <c:overlap val="100"/>
        <c:axId val="1815903488"/>
        <c:axId val="1815903904"/>
      </c:barChart>
      <c:catAx>
        <c:axId val="18159034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ca-ES"/>
          </a:p>
        </c:txPr>
        <c:crossAx val="1815903904"/>
        <c:crosses val="autoZero"/>
        <c:auto val="1"/>
        <c:lblAlgn val="ctr"/>
        <c:lblOffset val="100"/>
        <c:noMultiLvlLbl val="0"/>
      </c:catAx>
      <c:valAx>
        <c:axId val="1815903904"/>
        <c:scaling>
          <c:orientation val="minMax"/>
        </c:scaling>
        <c:delete val="0"/>
        <c:axPos val="l"/>
        <c:majorGridlines>
          <c:spPr>
            <a:ln w="0"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S"/>
                  <a:t>Potència</a:t>
                </a:r>
                <a:r>
                  <a:rPr lang="es-ES" baseline="0"/>
                  <a:t> ( MW) i </a:t>
                </a:r>
                <a:r>
                  <a:rPr lang="es-ES"/>
                  <a:t>Generació (GWh)</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ca-E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ca-ES"/>
          </a:p>
        </c:txPr>
        <c:crossAx val="18159034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ca-E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a:pPr>
      <a:endParaRPr lang="ca-E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'Balanç agregat'!$A$2</c:f>
              <c:strCache>
                <c:ptCount val="1"/>
                <c:pt idx="0">
                  <c:v>Potencial FV Terrenys</c:v>
                </c:pt>
              </c:strCache>
            </c:strRef>
          </c:tx>
          <c:spPr>
            <a:solidFill>
              <a:schemeClr val="dk1">
                <a:tint val="88500"/>
              </a:schemeClr>
            </a:solidFill>
            <a:ln>
              <a:noFill/>
            </a:ln>
            <a:effectLst/>
          </c:spPr>
          <c:invertIfNegative val="0"/>
          <c:dLbls>
            <c:numFmt formatCode="#,##0" sourceLinked="0"/>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ca-E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'Balanç agregat'!$A$1</c:f>
              <c:strCache>
                <c:ptCount val="1"/>
                <c:pt idx="0">
                  <c:v>Potencial de Generació (GWh)</c:v>
                </c:pt>
              </c:strCache>
              <c:extLst xmlns:c15="http://schemas.microsoft.com/office/drawing/2012/chart"/>
            </c:strRef>
          </c:cat>
          <c:val>
            <c:numRef>
              <c:f>'Balanç agregat'!$B$2</c:f>
              <c:numCache>
                <c:formatCode>#,##0</c:formatCode>
                <c:ptCount val="1"/>
                <c:pt idx="0">
                  <c:v>16918</c:v>
                </c:pt>
              </c:numCache>
            </c:numRef>
          </c:val>
          <c:extLst xmlns:c15="http://schemas.microsoft.com/office/drawing/2012/chart">
            <c:ext xmlns:c16="http://schemas.microsoft.com/office/drawing/2014/chart" uri="{C3380CC4-5D6E-409C-BE32-E72D297353CC}">
              <c16:uniqueId val="{00000000-DC99-4F0D-9254-439A517DC600}"/>
            </c:ext>
          </c:extLst>
        </c:ser>
        <c:ser>
          <c:idx val="1"/>
          <c:order val="1"/>
          <c:tx>
            <c:strRef>
              <c:f>'Balanç agregat'!$A$3</c:f>
              <c:strCache>
                <c:ptCount val="1"/>
                <c:pt idx="0">
                  <c:v>Potencial FV Teulades</c:v>
                </c:pt>
              </c:strCache>
            </c:strRef>
          </c:tx>
          <c:spPr>
            <a:solidFill>
              <a:schemeClr val="accent4"/>
            </a:solidFill>
            <a:ln>
              <a:noFill/>
            </a:ln>
            <a:effectLst/>
          </c:spPr>
          <c:invertIfNegative val="0"/>
          <c:dLbls>
            <c:numFmt formatCode="#,##0" sourceLinked="0"/>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ca-E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'Balanç agregat'!$A$1</c:f>
              <c:strCache>
                <c:ptCount val="1"/>
                <c:pt idx="0">
                  <c:v>Potencial de Generació (GWh)</c:v>
                </c:pt>
              </c:strCache>
            </c:strRef>
          </c:cat>
          <c:val>
            <c:numRef>
              <c:f>'Balanç agregat'!$B$3</c:f>
              <c:numCache>
                <c:formatCode>#,##0</c:formatCode>
                <c:ptCount val="1"/>
                <c:pt idx="0">
                  <c:v>4915</c:v>
                </c:pt>
              </c:numCache>
            </c:numRef>
          </c:val>
          <c:extLst>
            <c:ext xmlns:c16="http://schemas.microsoft.com/office/drawing/2014/chart" uri="{C3380CC4-5D6E-409C-BE32-E72D297353CC}">
              <c16:uniqueId val="{00000001-DC99-4F0D-9254-439A517DC600}"/>
            </c:ext>
          </c:extLst>
        </c:ser>
        <c:ser>
          <c:idx val="2"/>
          <c:order val="2"/>
          <c:tx>
            <c:strRef>
              <c:f>'Balanç agregat'!$A$4</c:f>
              <c:strCache>
                <c:ptCount val="1"/>
                <c:pt idx="0">
                  <c:v>Potencial FV Total</c:v>
                </c:pt>
              </c:strCache>
            </c:strRef>
          </c:tx>
          <c:spPr>
            <a:solidFill>
              <a:schemeClr val="dk1">
                <a:tint val="75000"/>
              </a:schemeClr>
            </a:solidFill>
            <a:ln>
              <a:noFill/>
            </a:ln>
            <a:effectLst/>
          </c:spPr>
          <c:invertIfNegative val="0"/>
          <c:dLbls>
            <c:numFmt formatCode="#,##0" sourceLinked="0"/>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ca-E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'Balanç agregat'!$A$1</c:f>
              <c:strCache>
                <c:ptCount val="1"/>
                <c:pt idx="0">
                  <c:v>Potencial de Generació (GWh)</c:v>
                </c:pt>
              </c:strCache>
            </c:strRef>
          </c:cat>
          <c:val>
            <c:numRef>
              <c:f>'Balanç agregat'!$B$4</c:f>
              <c:numCache>
                <c:formatCode>#,##0</c:formatCode>
                <c:ptCount val="1"/>
                <c:pt idx="0">
                  <c:v>21835</c:v>
                </c:pt>
              </c:numCache>
            </c:numRef>
          </c:val>
          <c:extLst>
            <c:ext xmlns:c16="http://schemas.microsoft.com/office/drawing/2014/chart" uri="{C3380CC4-5D6E-409C-BE32-E72D297353CC}">
              <c16:uniqueId val="{00000002-DC99-4F0D-9254-439A517DC600}"/>
            </c:ext>
          </c:extLst>
        </c:ser>
        <c:ser>
          <c:idx val="4"/>
          <c:order val="3"/>
          <c:tx>
            <c:strRef>
              <c:f>'Balanç agregat'!$A$5</c:f>
              <c:strCache>
                <c:ptCount val="1"/>
                <c:pt idx="0">
                  <c:v>Potencial Eòlic</c:v>
                </c:pt>
              </c:strCache>
            </c:strRef>
          </c:tx>
          <c:spPr>
            <a:solidFill>
              <a:schemeClr val="accent4">
                <a:lumMod val="40000"/>
                <a:lumOff val="60000"/>
              </a:schemeClr>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ca-E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'Balanç agregat'!$A$1</c:f>
              <c:strCache>
                <c:ptCount val="1"/>
                <c:pt idx="0">
                  <c:v>Potencial de Generació (GWh)</c:v>
                </c:pt>
              </c:strCache>
            </c:strRef>
          </c:cat>
          <c:val>
            <c:numRef>
              <c:f>'Balanç agregat'!$B$5</c:f>
              <c:numCache>
                <c:formatCode>#,##0</c:formatCode>
                <c:ptCount val="1"/>
                <c:pt idx="0">
                  <c:v>4366</c:v>
                </c:pt>
              </c:numCache>
            </c:numRef>
          </c:val>
          <c:extLst>
            <c:ext xmlns:c16="http://schemas.microsoft.com/office/drawing/2014/chart" uri="{C3380CC4-5D6E-409C-BE32-E72D297353CC}">
              <c16:uniqueId val="{00000003-DC99-4F0D-9254-439A517DC600}"/>
            </c:ext>
          </c:extLst>
        </c:ser>
        <c:ser>
          <c:idx val="3"/>
          <c:order val="4"/>
          <c:tx>
            <c:strRef>
              <c:f>'Balanç agregat'!$A$6</c:f>
              <c:strCache>
                <c:ptCount val="1"/>
                <c:pt idx="0">
                  <c:v>Consum actual</c:v>
                </c:pt>
              </c:strCache>
            </c:strRef>
          </c:tx>
          <c:spPr>
            <a:solidFill>
              <a:schemeClr val="dk1">
                <a:tint val="98500"/>
              </a:schemeClr>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ca-E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'Balanç agregat'!$A$1</c:f>
              <c:strCache>
                <c:ptCount val="1"/>
                <c:pt idx="0">
                  <c:v>Potencial de Generació (GWh)</c:v>
                </c:pt>
              </c:strCache>
              <c:extLst xmlns:c15="http://schemas.microsoft.com/office/drawing/2012/chart"/>
            </c:strRef>
          </c:cat>
          <c:val>
            <c:numRef>
              <c:f>'Balanç agregat'!$B$6</c:f>
              <c:numCache>
                <c:formatCode>#,##0</c:formatCode>
                <c:ptCount val="1"/>
                <c:pt idx="0">
                  <c:v>2321.79</c:v>
                </c:pt>
              </c:numCache>
            </c:numRef>
          </c:val>
          <c:extLst xmlns:c15="http://schemas.microsoft.com/office/drawing/2012/chart">
            <c:ext xmlns:c16="http://schemas.microsoft.com/office/drawing/2014/chart" uri="{C3380CC4-5D6E-409C-BE32-E72D297353CC}">
              <c16:uniqueId val="{00000004-DC99-4F0D-9254-439A517DC600}"/>
            </c:ext>
          </c:extLst>
        </c:ser>
        <c:ser>
          <c:idx val="5"/>
          <c:order val="5"/>
          <c:tx>
            <c:strRef>
              <c:f>'Balanç agregat'!$A$7</c:f>
              <c:strCache>
                <c:ptCount val="1"/>
                <c:pt idx="0">
                  <c:v>Consum 2030</c:v>
                </c:pt>
              </c:strCache>
            </c:strRef>
          </c:tx>
          <c:spPr>
            <a:solidFill>
              <a:schemeClr val="dk1">
                <a:tint val="60000"/>
              </a:schemeClr>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ca-E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val>
            <c:numRef>
              <c:f>'Balanç agregat'!$B$7</c:f>
              <c:numCache>
                <c:formatCode>#,##0</c:formatCode>
                <c:ptCount val="1"/>
                <c:pt idx="0">
                  <c:v>3157.64</c:v>
                </c:pt>
              </c:numCache>
            </c:numRef>
          </c:val>
          <c:extLst>
            <c:ext xmlns:c16="http://schemas.microsoft.com/office/drawing/2014/chart" uri="{C3380CC4-5D6E-409C-BE32-E72D297353CC}">
              <c16:uniqueId val="{00000005-DC99-4F0D-9254-439A517DC600}"/>
            </c:ext>
          </c:extLst>
        </c:ser>
        <c:ser>
          <c:idx val="6"/>
          <c:order val="6"/>
          <c:tx>
            <c:strRef>
              <c:f>'Balanç agregat'!$A$8</c:f>
              <c:strCache>
                <c:ptCount val="1"/>
                <c:pt idx="0">
                  <c:v>Consum 2050</c:v>
                </c:pt>
              </c:strCache>
            </c:strRef>
          </c:tx>
          <c:spPr>
            <a:solidFill>
              <a:schemeClr val="dk1">
                <a:tint val="80000"/>
              </a:schemeClr>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ca-E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val>
            <c:numRef>
              <c:f>'Balanç agregat'!$B$8</c:f>
              <c:numCache>
                <c:formatCode>#,##0</c:formatCode>
                <c:ptCount val="1"/>
                <c:pt idx="0">
                  <c:v>5107.93</c:v>
                </c:pt>
              </c:numCache>
            </c:numRef>
          </c:val>
          <c:extLst>
            <c:ext xmlns:c16="http://schemas.microsoft.com/office/drawing/2014/chart" uri="{C3380CC4-5D6E-409C-BE32-E72D297353CC}">
              <c16:uniqueId val="{00000006-DC99-4F0D-9254-439A517DC600}"/>
            </c:ext>
          </c:extLst>
        </c:ser>
        <c:dLbls>
          <c:dLblPos val="outEnd"/>
          <c:showLegendKey val="0"/>
          <c:showVal val="1"/>
          <c:showCatName val="0"/>
          <c:showSerName val="0"/>
          <c:showPercent val="0"/>
          <c:showBubbleSize val="0"/>
        </c:dLbls>
        <c:gapWidth val="444"/>
        <c:overlap val="-90"/>
        <c:axId val="2053731168"/>
        <c:axId val="2053731584"/>
        <c:extLst/>
      </c:barChart>
      <c:catAx>
        <c:axId val="205373116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r>
                  <a:rPr lang="es-ES"/>
                  <a:t>Escenari</a:t>
                </a:r>
              </a:p>
            </c:rich>
          </c:tx>
          <c:overlay val="0"/>
          <c:spPr>
            <a:noFill/>
            <a:ln>
              <a:noFill/>
            </a:ln>
            <a:effectLst/>
          </c:spPr>
          <c:txPr>
            <a:bodyPr rot="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endParaRPr lang="ca-E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cap="all" spc="120" normalizeH="0" baseline="0">
                <a:solidFill>
                  <a:schemeClr val="tx1">
                    <a:lumMod val="65000"/>
                    <a:lumOff val="35000"/>
                  </a:schemeClr>
                </a:solidFill>
                <a:latin typeface="+mn-lt"/>
                <a:ea typeface="+mn-ea"/>
                <a:cs typeface="+mn-cs"/>
              </a:defRPr>
            </a:pPr>
            <a:endParaRPr lang="ca-ES"/>
          </a:p>
        </c:txPr>
        <c:crossAx val="2053731584"/>
        <c:crosses val="autoZero"/>
        <c:auto val="1"/>
        <c:lblAlgn val="ctr"/>
        <c:lblOffset val="100"/>
        <c:noMultiLvlLbl val="0"/>
      </c:catAx>
      <c:valAx>
        <c:axId val="2053731584"/>
        <c:scaling>
          <c:orientation val="minMax"/>
        </c:scaling>
        <c:delete val="1"/>
        <c:axPos val="l"/>
        <c:title>
          <c:tx>
            <c:rich>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r>
                  <a:rPr lang="es-ES"/>
                  <a:t>Balanç elèctric</a:t>
                </a:r>
              </a:p>
            </c:rich>
          </c:tx>
          <c:overlay val="0"/>
          <c:spPr>
            <a:noFill/>
            <a:ln>
              <a:noFill/>
            </a:ln>
            <a:effectLst/>
          </c:spPr>
          <c:txPr>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endParaRPr lang="ca-ES"/>
            </a:p>
          </c:txPr>
        </c:title>
        <c:numFmt formatCode="#,##0" sourceLinked="0"/>
        <c:majorTickMark val="none"/>
        <c:minorTickMark val="none"/>
        <c:tickLblPos val="nextTo"/>
        <c:crossAx val="205373116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ca-E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ca-E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0.22563</cdr:x>
      <cdr:y>0.27567</cdr:y>
    </cdr:from>
    <cdr:to>
      <cdr:x>0.41467</cdr:x>
      <cdr:y>0.35999</cdr:y>
    </cdr:to>
    <cdr:sp macro="" textlink="">
      <cdr:nvSpPr>
        <cdr:cNvPr id="2" name="CuadroTexto 14">
          <a:extLst xmlns:a="http://schemas.openxmlformats.org/drawingml/2006/main">
            <a:ext uri="{FF2B5EF4-FFF2-40B4-BE49-F238E27FC236}">
              <a16:creationId xmlns:a16="http://schemas.microsoft.com/office/drawing/2014/main" id="{D0F06B8E-8F25-420A-9229-5E7B33383605}"/>
            </a:ext>
          </a:extLst>
        </cdr:cNvPr>
        <cdr:cNvSpPr txBox="1"/>
      </cdr:nvSpPr>
      <cdr:spPr>
        <a:xfrm xmlns:a="http://schemas.openxmlformats.org/drawingml/2006/main">
          <a:off x="1189162" y="1207545"/>
          <a:ext cx="996363" cy="369332"/>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s-ES" dirty="0"/>
            <a:t>3,16 GW</a:t>
          </a:r>
        </a:p>
      </cdr:txBody>
    </cdr:sp>
  </cdr:relSizeAnchor>
  <cdr:relSizeAnchor xmlns:cdr="http://schemas.openxmlformats.org/drawingml/2006/chartDrawing">
    <cdr:from>
      <cdr:x>0.64627</cdr:x>
      <cdr:y>0.07223</cdr:y>
    </cdr:from>
    <cdr:to>
      <cdr:x>0.90399</cdr:x>
      <cdr:y>0.15654</cdr:y>
    </cdr:to>
    <cdr:sp macro="" textlink="">
      <cdr:nvSpPr>
        <cdr:cNvPr id="3" name="CuadroTexto 19">
          <a:extLst xmlns:a="http://schemas.openxmlformats.org/drawingml/2006/main">
            <a:ext uri="{FF2B5EF4-FFF2-40B4-BE49-F238E27FC236}">
              <a16:creationId xmlns:a16="http://schemas.microsoft.com/office/drawing/2014/main" id="{63AB3703-3371-419A-B9E4-B7F17BBB73B0}"/>
            </a:ext>
          </a:extLst>
        </cdr:cNvPr>
        <cdr:cNvSpPr txBox="1"/>
      </cdr:nvSpPr>
      <cdr:spPr>
        <a:xfrm xmlns:a="http://schemas.openxmlformats.org/drawingml/2006/main" flipH="1">
          <a:off x="3406145" y="316383"/>
          <a:ext cx="1358284" cy="3693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s-ES" dirty="0"/>
            <a:t>4.917 GWh</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a-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FFCC66-685A-492A-B677-8D7E01B5E4C6}" type="datetimeFigureOut">
              <a:rPr lang="ca-ES" smtClean="0"/>
              <a:t>8/2/2023</a:t>
            </a:fld>
            <a:endParaRPr lang="ca-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a-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ca-E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a-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F7CFAC-BB3D-4052-916D-6CB7E149D106}" type="slidenum">
              <a:rPr lang="ca-ES" smtClean="0"/>
              <a:t>‹Nº›</a:t>
            </a:fld>
            <a:endParaRPr lang="ca-ES"/>
          </a:p>
        </p:txBody>
      </p:sp>
    </p:spTree>
    <p:extLst>
      <p:ext uri="{BB962C8B-B14F-4D97-AF65-F5344CB8AC3E}">
        <p14:creationId xmlns:p14="http://schemas.microsoft.com/office/powerpoint/2010/main" val="37749693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endParaRPr lang="ca-ES" dirty="0"/>
          </a:p>
        </p:txBody>
      </p:sp>
      <p:sp>
        <p:nvSpPr>
          <p:cNvPr id="4" name="Contenidor de número de diapositiva 3"/>
          <p:cNvSpPr>
            <a:spLocks noGrp="1"/>
          </p:cNvSpPr>
          <p:nvPr>
            <p:ph type="sldNum" sz="quarter" idx="10"/>
          </p:nvPr>
        </p:nvSpPr>
        <p:spPr/>
        <p:txBody>
          <a:bodyPr/>
          <a:lstStyle/>
          <a:p>
            <a:pPr>
              <a:defRPr/>
            </a:pPr>
            <a:fld id="{30C59081-DCE1-4DF6-9E7F-8B250C893818}" type="slidenum">
              <a:rPr lang="en-US" smtClean="0"/>
              <a:pPr>
                <a:defRPr/>
              </a:pPr>
              <a:t>4</a:t>
            </a:fld>
            <a:endParaRPr lang="en-US"/>
          </a:p>
        </p:txBody>
      </p:sp>
    </p:spTree>
    <p:extLst>
      <p:ext uri="{BB962C8B-B14F-4D97-AF65-F5344CB8AC3E}">
        <p14:creationId xmlns:p14="http://schemas.microsoft.com/office/powerpoint/2010/main" val="1756289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a:xfrm>
            <a:off x="3287713" y="515938"/>
            <a:ext cx="3444875" cy="2584450"/>
          </a:xfrm>
        </p:spPr>
      </p:sp>
      <p:sp>
        <p:nvSpPr>
          <p:cNvPr id="3" name="Contenidor de notes 2"/>
          <p:cNvSpPr>
            <a:spLocks noGrp="1"/>
          </p:cNvSpPr>
          <p:nvPr>
            <p:ph type="body" idx="1"/>
          </p:nvPr>
        </p:nvSpPr>
        <p:spPr/>
        <p:txBody>
          <a:bodyPr/>
          <a:lstStyle/>
          <a:p>
            <a:endParaRPr lang="ca-ES"/>
          </a:p>
        </p:txBody>
      </p:sp>
      <p:sp>
        <p:nvSpPr>
          <p:cNvPr id="4" name="Contenidor de número de diapositiva 3"/>
          <p:cNvSpPr>
            <a:spLocks noGrp="1"/>
          </p:cNvSpPr>
          <p:nvPr>
            <p:ph type="sldNum" sz="quarter" idx="10"/>
          </p:nvPr>
        </p:nvSpPr>
        <p:spPr/>
        <p:txBody>
          <a:bodyPr/>
          <a:lstStyle/>
          <a:p>
            <a:pPr>
              <a:defRPr/>
            </a:pPr>
            <a:fld id="{30C59081-DCE1-4DF6-9E7F-8B250C893818}" type="slidenum">
              <a:rPr lang="en-US" smtClean="0"/>
              <a:pPr>
                <a:defRPr/>
              </a:pPr>
              <a:t>10</a:t>
            </a:fld>
            <a:endParaRPr lang="en-US"/>
          </a:p>
        </p:txBody>
      </p:sp>
    </p:spTree>
    <p:extLst>
      <p:ext uri="{BB962C8B-B14F-4D97-AF65-F5344CB8AC3E}">
        <p14:creationId xmlns:p14="http://schemas.microsoft.com/office/powerpoint/2010/main" val="27812442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NULL"/><Relationship Id="rId4" Type="http://schemas.openxmlformats.org/officeDocument/2006/relationships/image" Target="../media/image4.png"/></Relationships>
</file>

<file path=ppt/slideLayouts/_rels/slideLayout3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jpeg"/><Relationship Id="rId5" Type="http://schemas.openxmlformats.org/officeDocument/2006/relationships/image" Target="NULL"/><Relationship Id="rId4"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NULL"/><Relationship Id="rId4"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ol">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936B38E0-66F6-F8A1-6F87-812569125404}"/>
              </a:ext>
            </a:extLst>
          </p:cNvPr>
          <p:cNvSpPr>
            <a:spLocks noGrp="1"/>
          </p:cNvSpPr>
          <p:nvPr>
            <p:ph type="ctrTitle"/>
          </p:nvPr>
        </p:nvSpPr>
        <p:spPr>
          <a:xfrm>
            <a:off x="1524000" y="1122363"/>
            <a:ext cx="9144000" cy="2387600"/>
          </a:xfrm>
        </p:spPr>
        <p:txBody>
          <a:bodyPr anchor="b"/>
          <a:lstStyle>
            <a:lvl1pPr algn="ctr">
              <a:defRPr sz="6000"/>
            </a:lvl1pPr>
          </a:lstStyle>
          <a:p>
            <a:r>
              <a:rPr lang="ca-ES"/>
              <a:t>Feu clic aquí per editar l'estil</a:t>
            </a:r>
          </a:p>
        </p:txBody>
      </p:sp>
      <p:sp>
        <p:nvSpPr>
          <p:cNvPr id="3" name="Subtítol 2">
            <a:extLst>
              <a:ext uri="{FF2B5EF4-FFF2-40B4-BE49-F238E27FC236}">
                <a16:creationId xmlns:a16="http://schemas.microsoft.com/office/drawing/2014/main" id="{1EF65A47-2999-43E9-1D5F-E150C8BB3E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a-ES"/>
              <a:t>Feu clic aquí per editar l'estil de subtítols del patró</a:t>
            </a:r>
          </a:p>
        </p:txBody>
      </p:sp>
      <p:sp>
        <p:nvSpPr>
          <p:cNvPr id="4" name="Contenidor de data 3">
            <a:extLst>
              <a:ext uri="{FF2B5EF4-FFF2-40B4-BE49-F238E27FC236}">
                <a16:creationId xmlns:a16="http://schemas.microsoft.com/office/drawing/2014/main" id="{B4471CEA-A4A4-E251-A7D8-5A9B62074BE7}"/>
              </a:ext>
            </a:extLst>
          </p:cNvPr>
          <p:cNvSpPr>
            <a:spLocks noGrp="1"/>
          </p:cNvSpPr>
          <p:nvPr>
            <p:ph type="dt" sz="half" idx="10"/>
          </p:nvPr>
        </p:nvSpPr>
        <p:spPr/>
        <p:txBody>
          <a:bodyPr/>
          <a:lstStyle/>
          <a:p>
            <a:fld id="{BAEAF069-6F42-4767-9E4F-C9BC9DBF38B3}" type="datetimeFigureOut">
              <a:rPr lang="ca-ES" smtClean="0"/>
              <a:t>8/2/2023</a:t>
            </a:fld>
            <a:endParaRPr lang="ca-ES"/>
          </a:p>
        </p:txBody>
      </p:sp>
      <p:sp>
        <p:nvSpPr>
          <p:cNvPr id="5" name="Contenidor de peu de pàgina 4">
            <a:extLst>
              <a:ext uri="{FF2B5EF4-FFF2-40B4-BE49-F238E27FC236}">
                <a16:creationId xmlns:a16="http://schemas.microsoft.com/office/drawing/2014/main" id="{268A74FB-9720-9C7D-A975-FFC7D7416F36}"/>
              </a:ext>
            </a:extLst>
          </p:cNvPr>
          <p:cNvSpPr>
            <a:spLocks noGrp="1"/>
          </p:cNvSpPr>
          <p:nvPr>
            <p:ph type="ftr" sz="quarter" idx="11"/>
          </p:nvPr>
        </p:nvSpPr>
        <p:spPr/>
        <p:txBody>
          <a:bodyPr/>
          <a:lstStyle/>
          <a:p>
            <a:endParaRPr lang="ca-ES"/>
          </a:p>
        </p:txBody>
      </p:sp>
      <p:sp>
        <p:nvSpPr>
          <p:cNvPr id="6" name="Contenidor de número de diapositiva 5">
            <a:extLst>
              <a:ext uri="{FF2B5EF4-FFF2-40B4-BE49-F238E27FC236}">
                <a16:creationId xmlns:a16="http://schemas.microsoft.com/office/drawing/2014/main" id="{384EA074-C6F5-0A87-EF4A-0F6DA2CAD772}"/>
              </a:ext>
            </a:extLst>
          </p:cNvPr>
          <p:cNvSpPr>
            <a:spLocks noGrp="1"/>
          </p:cNvSpPr>
          <p:nvPr>
            <p:ph type="sldNum" sz="quarter" idx="12"/>
          </p:nvPr>
        </p:nvSpPr>
        <p:spPr/>
        <p:txBody>
          <a:bodyPr/>
          <a:lstStyle/>
          <a:p>
            <a:fld id="{004459B5-E442-4C98-8812-511B28AD0013}" type="slidenum">
              <a:rPr lang="ca-ES" smtClean="0"/>
              <a:t>‹Nº›</a:t>
            </a:fld>
            <a:endParaRPr lang="ca-ES"/>
          </a:p>
        </p:txBody>
      </p:sp>
    </p:spTree>
    <p:extLst>
      <p:ext uri="{BB962C8B-B14F-4D97-AF65-F5344CB8AC3E}">
        <p14:creationId xmlns:p14="http://schemas.microsoft.com/office/powerpoint/2010/main" val="32251356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ol i text vertical">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6E84FDAA-F10B-FDE5-236F-EB622F72D270}"/>
              </a:ext>
            </a:extLst>
          </p:cNvPr>
          <p:cNvSpPr>
            <a:spLocks noGrp="1"/>
          </p:cNvSpPr>
          <p:nvPr>
            <p:ph type="title"/>
          </p:nvPr>
        </p:nvSpPr>
        <p:spPr/>
        <p:txBody>
          <a:bodyPr/>
          <a:lstStyle/>
          <a:p>
            <a:r>
              <a:rPr lang="ca-ES"/>
              <a:t>Feu clic aquí per editar l'estil</a:t>
            </a:r>
          </a:p>
        </p:txBody>
      </p:sp>
      <p:sp>
        <p:nvSpPr>
          <p:cNvPr id="3" name="Contenidor de text vertical 2">
            <a:extLst>
              <a:ext uri="{FF2B5EF4-FFF2-40B4-BE49-F238E27FC236}">
                <a16:creationId xmlns:a16="http://schemas.microsoft.com/office/drawing/2014/main" id="{D70DE99C-656A-6C4F-C3A4-829655F131D9}"/>
              </a:ext>
            </a:extLst>
          </p:cNvPr>
          <p:cNvSpPr>
            <a:spLocks noGrp="1"/>
          </p:cNvSpPr>
          <p:nvPr>
            <p:ph type="body" orient="vert" idx="1"/>
          </p:nvPr>
        </p:nvSpPr>
        <p:spPr/>
        <p:txBody>
          <a:bodyPr vert="eaVert"/>
          <a:lstStyle/>
          <a:p>
            <a:pPr lvl="0"/>
            <a:r>
              <a:rPr lang="ca-ES"/>
              <a:t>Feu clic per editar els estils del text del patró</a:t>
            </a:r>
          </a:p>
          <a:p>
            <a:pPr lvl="1"/>
            <a:r>
              <a:rPr lang="ca-ES"/>
              <a:t>Segon nivell</a:t>
            </a:r>
          </a:p>
          <a:p>
            <a:pPr lvl="2"/>
            <a:r>
              <a:rPr lang="ca-ES"/>
              <a:t>Tercer nivell</a:t>
            </a:r>
          </a:p>
          <a:p>
            <a:pPr lvl="3"/>
            <a:r>
              <a:rPr lang="ca-ES"/>
              <a:t>Quart nivell</a:t>
            </a:r>
          </a:p>
          <a:p>
            <a:pPr lvl="4"/>
            <a:r>
              <a:rPr lang="ca-ES"/>
              <a:t>Cinquè nivell</a:t>
            </a:r>
          </a:p>
        </p:txBody>
      </p:sp>
      <p:sp>
        <p:nvSpPr>
          <p:cNvPr id="4" name="Contenidor de data 3">
            <a:extLst>
              <a:ext uri="{FF2B5EF4-FFF2-40B4-BE49-F238E27FC236}">
                <a16:creationId xmlns:a16="http://schemas.microsoft.com/office/drawing/2014/main" id="{440BCCC0-36A9-79DB-CA55-2E1696853F26}"/>
              </a:ext>
            </a:extLst>
          </p:cNvPr>
          <p:cNvSpPr>
            <a:spLocks noGrp="1"/>
          </p:cNvSpPr>
          <p:nvPr>
            <p:ph type="dt" sz="half" idx="10"/>
          </p:nvPr>
        </p:nvSpPr>
        <p:spPr/>
        <p:txBody>
          <a:bodyPr/>
          <a:lstStyle/>
          <a:p>
            <a:fld id="{BAEAF069-6F42-4767-9E4F-C9BC9DBF38B3}" type="datetimeFigureOut">
              <a:rPr lang="ca-ES" smtClean="0"/>
              <a:t>8/2/2023</a:t>
            </a:fld>
            <a:endParaRPr lang="ca-ES"/>
          </a:p>
        </p:txBody>
      </p:sp>
      <p:sp>
        <p:nvSpPr>
          <p:cNvPr id="5" name="Contenidor de peu de pàgina 4">
            <a:extLst>
              <a:ext uri="{FF2B5EF4-FFF2-40B4-BE49-F238E27FC236}">
                <a16:creationId xmlns:a16="http://schemas.microsoft.com/office/drawing/2014/main" id="{8B957F0E-E67C-C4E2-BC7D-D00F07F35A8D}"/>
              </a:ext>
            </a:extLst>
          </p:cNvPr>
          <p:cNvSpPr>
            <a:spLocks noGrp="1"/>
          </p:cNvSpPr>
          <p:nvPr>
            <p:ph type="ftr" sz="quarter" idx="11"/>
          </p:nvPr>
        </p:nvSpPr>
        <p:spPr/>
        <p:txBody>
          <a:bodyPr/>
          <a:lstStyle/>
          <a:p>
            <a:endParaRPr lang="ca-ES"/>
          </a:p>
        </p:txBody>
      </p:sp>
      <p:sp>
        <p:nvSpPr>
          <p:cNvPr id="6" name="Contenidor de número de diapositiva 5">
            <a:extLst>
              <a:ext uri="{FF2B5EF4-FFF2-40B4-BE49-F238E27FC236}">
                <a16:creationId xmlns:a16="http://schemas.microsoft.com/office/drawing/2014/main" id="{363A214C-42F8-F1FC-95FA-D4CB1F9EE590}"/>
              </a:ext>
            </a:extLst>
          </p:cNvPr>
          <p:cNvSpPr>
            <a:spLocks noGrp="1"/>
          </p:cNvSpPr>
          <p:nvPr>
            <p:ph type="sldNum" sz="quarter" idx="12"/>
          </p:nvPr>
        </p:nvSpPr>
        <p:spPr/>
        <p:txBody>
          <a:bodyPr/>
          <a:lstStyle/>
          <a:p>
            <a:fld id="{004459B5-E442-4C98-8812-511B28AD0013}" type="slidenum">
              <a:rPr lang="ca-ES" smtClean="0"/>
              <a:t>‹Nº›</a:t>
            </a:fld>
            <a:endParaRPr lang="ca-ES"/>
          </a:p>
        </p:txBody>
      </p:sp>
    </p:spTree>
    <p:extLst>
      <p:ext uri="{BB962C8B-B14F-4D97-AF65-F5344CB8AC3E}">
        <p14:creationId xmlns:p14="http://schemas.microsoft.com/office/powerpoint/2010/main" val="35548328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ol vertical i text">
    <p:spTree>
      <p:nvGrpSpPr>
        <p:cNvPr id="1" name=""/>
        <p:cNvGrpSpPr/>
        <p:nvPr/>
      </p:nvGrpSpPr>
      <p:grpSpPr>
        <a:xfrm>
          <a:off x="0" y="0"/>
          <a:ext cx="0" cy="0"/>
          <a:chOff x="0" y="0"/>
          <a:chExt cx="0" cy="0"/>
        </a:xfrm>
      </p:grpSpPr>
      <p:sp>
        <p:nvSpPr>
          <p:cNvPr id="2" name="Títol vertical 1">
            <a:extLst>
              <a:ext uri="{FF2B5EF4-FFF2-40B4-BE49-F238E27FC236}">
                <a16:creationId xmlns:a16="http://schemas.microsoft.com/office/drawing/2014/main" id="{BE45904A-36B6-C483-D520-93639B6A446F}"/>
              </a:ext>
            </a:extLst>
          </p:cNvPr>
          <p:cNvSpPr>
            <a:spLocks noGrp="1"/>
          </p:cNvSpPr>
          <p:nvPr>
            <p:ph type="title" orient="vert"/>
          </p:nvPr>
        </p:nvSpPr>
        <p:spPr>
          <a:xfrm>
            <a:off x="8724900" y="365125"/>
            <a:ext cx="2628900" cy="5811838"/>
          </a:xfrm>
        </p:spPr>
        <p:txBody>
          <a:bodyPr vert="eaVert"/>
          <a:lstStyle/>
          <a:p>
            <a:r>
              <a:rPr lang="ca-ES"/>
              <a:t>Feu clic aquí per editar l'estil</a:t>
            </a:r>
          </a:p>
        </p:txBody>
      </p:sp>
      <p:sp>
        <p:nvSpPr>
          <p:cNvPr id="3" name="Contenidor de text vertical 2">
            <a:extLst>
              <a:ext uri="{FF2B5EF4-FFF2-40B4-BE49-F238E27FC236}">
                <a16:creationId xmlns:a16="http://schemas.microsoft.com/office/drawing/2014/main" id="{9B72DC75-FBAC-C8D3-300B-285CB43C26EF}"/>
              </a:ext>
            </a:extLst>
          </p:cNvPr>
          <p:cNvSpPr>
            <a:spLocks noGrp="1"/>
          </p:cNvSpPr>
          <p:nvPr>
            <p:ph type="body" orient="vert" idx="1"/>
          </p:nvPr>
        </p:nvSpPr>
        <p:spPr>
          <a:xfrm>
            <a:off x="838200" y="365125"/>
            <a:ext cx="7734300" cy="5811838"/>
          </a:xfrm>
        </p:spPr>
        <p:txBody>
          <a:bodyPr vert="eaVert"/>
          <a:lstStyle/>
          <a:p>
            <a:pPr lvl="0"/>
            <a:r>
              <a:rPr lang="ca-ES"/>
              <a:t>Feu clic per editar els estils del text del patró</a:t>
            </a:r>
          </a:p>
          <a:p>
            <a:pPr lvl="1"/>
            <a:r>
              <a:rPr lang="ca-ES"/>
              <a:t>Segon nivell</a:t>
            </a:r>
          </a:p>
          <a:p>
            <a:pPr lvl="2"/>
            <a:r>
              <a:rPr lang="ca-ES"/>
              <a:t>Tercer nivell</a:t>
            </a:r>
          </a:p>
          <a:p>
            <a:pPr lvl="3"/>
            <a:r>
              <a:rPr lang="ca-ES"/>
              <a:t>Quart nivell</a:t>
            </a:r>
          </a:p>
          <a:p>
            <a:pPr lvl="4"/>
            <a:r>
              <a:rPr lang="ca-ES"/>
              <a:t>Cinquè nivell</a:t>
            </a:r>
          </a:p>
        </p:txBody>
      </p:sp>
      <p:sp>
        <p:nvSpPr>
          <p:cNvPr id="4" name="Contenidor de data 3">
            <a:extLst>
              <a:ext uri="{FF2B5EF4-FFF2-40B4-BE49-F238E27FC236}">
                <a16:creationId xmlns:a16="http://schemas.microsoft.com/office/drawing/2014/main" id="{D675BC76-EFEF-AEF0-2703-A2BA6D29A323}"/>
              </a:ext>
            </a:extLst>
          </p:cNvPr>
          <p:cNvSpPr>
            <a:spLocks noGrp="1"/>
          </p:cNvSpPr>
          <p:nvPr>
            <p:ph type="dt" sz="half" idx="10"/>
          </p:nvPr>
        </p:nvSpPr>
        <p:spPr/>
        <p:txBody>
          <a:bodyPr/>
          <a:lstStyle/>
          <a:p>
            <a:fld id="{BAEAF069-6F42-4767-9E4F-C9BC9DBF38B3}" type="datetimeFigureOut">
              <a:rPr lang="ca-ES" smtClean="0"/>
              <a:t>8/2/2023</a:t>
            </a:fld>
            <a:endParaRPr lang="ca-ES"/>
          </a:p>
        </p:txBody>
      </p:sp>
      <p:sp>
        <p:nvSpPr>
          <p:cNvPr id="5" name="Contenidor de peu de pàgina 4">
            <a:extLst>
              <a:ext uri="{FF2B5EF4-FFF2-40B4-BE49-F238E27FC236}">
                <a16:creationId xmlns:a16="http://schemas.microsoft.com/office/drawing/2014/main" id="{A52F2EC2-062A-2A9B-0906-E5FD7338CA55}"/>
              </a:ext>
            </a:extLst>
          </p:cNvPr>
          <p:cNvSpPr>
            <a:spLocks noGrp="1"/>
          </p:cNvSpPr>
          <p:nvPr>
            <p:ph type="ftr" sz="quarter" idx="11"/>
          </p:nvPr>
        </p:nvSpPr>
        <p:spPr/>
        <p:txBody>
          <a:bodyPr/>
          <a:lstStyle/>
          <a:p>
            <a:endParaRPr lang="ca-ES"/>
          </a:p>
        </p:txBody>
      </p:sp>
      <p:sp>
        <p:nvSpPr>
          <p:cNvPr id="6" name="Contenidor de número de diapositiva 5">
            <a:extLst>
              <a:ext uri="{FF2B5EF4-FFF2-40B4-BE49-F238E27FC236}">
                <a16:creationId xmlns:a16="http://schemas.microsoft.com/office/drawing/2014/main" id="{DE184E94-0E51-F8DB-394E-FB58008DB120}"/>
              </a:ext>
            </a:extLst>
          </p:cNvPr>
          <p:cNvSpPr>
            <a:spLocks noGrp="1"/>
          </p:cNvSpPr>
          <p:nvPr>
            <p:ph type="sldNum" sz="quarter" idx="12"/>
          </p:nvPr>
        </p:nvSpPr>
        <p:spPr/>
        <p:txBody>
          <a:bodyPr/>
          <a:lstStyle/>
          <a:p>
            <a:fld id="{004459B5-E442-4C98-8812-511B28AD0013}" type="slidenum">
              <a:rPr lang="ca-ES" smtClean="0"/>
              <a:t>‹Nº›</a:t>
            </a:fld>
            <a:endParaRPr lang="ca-ES"/>
          </a:p>
        </p:txBody>
      </p:sp>
    </p:spTree>
    <p:extLst>
      <p:ext uri="{BB962C8B-B14F-4D97-AF65-F5344CB8AC3E}">
        <p14:creationId xmlns:p14="http://schemas.microsoft.com/office/powerpoint/2010/main" val="36938003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iapositiva de título">
    <p:spTree>
      <p:nvGrpSpPr>
        <p:cNvPr id="1" name=""/>
        <p:cNvGrpSpPr/>
        <p:nvPr/>
      </p:nvGrpSpPr>
      <p:grpSpPr>
        <a:xfrm>
          <a:off x="0" y="0"/>
          <a:ext cx="0" cy="0"/>
          <a:chOff x="0" y="0"/>
          <a:chExt cx="0" cy="0"/>
        </a:xfrm>
      </p:grpSpPr>
      <p:grpSp>
        <p:nvGrpSpPr>
          <p:cNvPr id="2" name="Agrupa 1"/>
          <p:cNvGrpSpPr/>
          <p:nvPr userDrawn="1"/>
        </p:nvGrpSpPr>
        <p:grpSpPr>
          <a:xfrm>
            <a:off x="3487" y="1"/>
            <a:ext cx="1688723" cy="6882747"/>
            <a:chOff x="-6910" y="0"/>
            <a:chExt cx="1266542" cy="6882747"/>
          </a:xfrm>
        </p:grpSpPr>
        <p:sp>
          <p:nvSpPr>
            <p:cNvPr id="5" name="Triangle rectangle 11"/>
            <p:cNvSpPr/>
            <p:nvPr/>
          </p:nvSpPr>
          <p:spPr>
            <a:xfrm>
              <a:off x="-6909" y="4019782"/>
              <a:ext cx="1101912" cy="2329670"/>
            </a:xfrm>
            <a:custGeom>
              <a:avLst/>
              <a:gdLst>
                <a:gd name="connsiteX0" fmla="*/ 0 w 360040"/>
                <a:gd name="connsiteY0" fmla="*/ 2304256 h 2304256"/>
                <a:gd name="connsiteX1" fmla="*/ 0 w 360040"/>
                <a:gd name="connsiteY1" fmla="*/ 0 h 2304256"/>
                <a:gd name="connsiteX2" fmla="*/ 360040 w 360040"/>
                <a:gd name="connsiteY2" fmla="*/ 2304256 h 2304256"/>
                <a:gd name="connsiteX3" fmla="*/ 0 w 360040"/>
                <a:gd name="connsiteY3" fmla="*/ 2304256 h 2304256"/>
                <a:gd name="connsiteX0" fmla="*/ 0 w 1101912"/>
                <a:gd name="connsiteY0" fmla="*/ 2304256 h 2304256"/>
                <a:gd name="connsiteX1" fmla="*/ 0 w 1101912"/>
                <a:gd name="connsiteY1" fmla="*/ 0 h 2304256"/>
                <a:gd name="connsiteX2" fmla="*/ 1101912 w 1101912"/>
                <a:gd name="connsiteY2" fmla="*/ 1156943 h 2304256"/>
                <a:gd name="connsiteX3" fmla="*/ 0 w 1101912"/>
                <a:gd name="connsiteY3" fmla="*/ 2304256 h 2304256"/>
                <a:gd name="connsiteX0" fmla="*/ 0 w 1101912"/>
                <a:gd name="connsiteY0" fmla="*/ 2321509 h 2321509"/>
                <a:gd name="connsiteX1" fmla="*/ 0 w 1101912"/>
                <a:gd name="connsiteY1" fmla="*/ 0 h 2321509"/>
                <a:gd name="connsiteX2" fmla="*/ 1101912 w 1101912"/>
                <a:gd name="connsiteY2" fmla="*/ 1156943 h 2321509"/>
                <a:gd name="connsiteX3" fmla="*/ 0 w 1101912"/>
                <a:gd name="connsiteY3" fmla="*/ 2321509 h 2321509"/>
              </a:gdLst>
              <a:ahLst/>
              <a:cxnLst>
                <a:cxn ang="0">
                  <a:pos x="connsiteX0" y="connsiteY0"/>
                </a:cxn>
                <a:cxn ang="0">
                  <a:pos x="connsiteX1" y="connsiteY1"/>
                </a:cxn>
                <a:cxn ang="0">
                  <a:pos x="connsiteX2" y="connsiteY2"/>
                </a:cxn>
                <a:cxn ang="0">
                  <a:pos x="connsiteX3" y="connsiteY3"/>
                </a:cxn>
              </a:cxnLst>
              <a:rect l="l" t="t" r="r" b="b"/>
              <a:pathLst>
                <a:path w="1101912" h="2321509">
                  <a:moveTo>
                    <a:pt x="0" y="2321509"/>
                  </a:moveTo>
                  <a:lnTo>
                    <a:pt x="0" y="0"/>
                  </a:lnTo>
                  <a:lnTo>
                    <a:pt x="1101912" y="1156943"/>
                  </a:lnTo>
                  <a:lnTo>
                    <a:pt x="0" y="2321509"/>
                  </a:lnTo>
                  <a:close/>
                </a:path>
              </a:pathLst>
            </a:custGeom>
            <a:solidFill>
              <a:srgbClr val="F189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p>
          </p:txBody>
        </p:sp>
        <p:sp>
          <p:nvSpPr>
            <p:cNvPr id="6" name="Triangle rectangle 12"/>
            <p:cNvSpPr/>
            <p:nvPr/>
          </p:nvSpPr>
          <p:spPr>
            <a:xfrm>
              <a:off x="-6909" y="3369431"/>
              <a:ext cx="1079029" cy="2312356"/>
            </a:xfrm>
            <a:custGeom>
              <a:avLst/>
              <a:gdLst>
                <a:gd name="connsiteX0" fmla="*/ 0 w 432048"/>
                <a:gd name="connsiteY0" fmla="*/ 2304256 h 2304256"/>
                <a:gd name="connsiteX1" fmla="*/ 0 w 432048"/>
                <a:gd name="connsiteY1" fmla="*/ 0 h 2304256"/>
                <a:gd name="connsiteX2" fmla="*/ 432048 w 432048"/>
                <a:gd name="connsiteY2" fmla="*/ 2304256 h 2304256"/>
                <a:gd name="connsiteX3" fmla="*/ 0 w 432048"/>
                <a:gd name="connsiteY3" fmla="*/ 2304256 h 2304256"/>
                <a:gd name="connsiteX0" fmla="*/ 0 w 1079029"/>
                <a:gd name="connsiteY0" fmla="*/ 2304256 h 2304256"/>
                <a:gd name="connsiteX1" fmla="*/ 0 w 1079029"/>
                <a:gd name="connsiteY1" fmla="*/ 0 h 2304256"/>
                <a:gd name="connsiteX2" fmla="*/ 1079029 w 1079029"/>
                <a:gd name="connsiteY2" fmla="*/ 1148316 h 2304256"/>
                <a:gd name="connsiteX3" fmla="*/ 0 w 1079029"/>
                <a:gd name="connsiteY3" fmla="*/ 2304256 h 2304256"/>
              </a:gdLst>
              <a:ahLst/>
              <a:cxnLst>
                <a:cxn ang="0">
                  <a:pos x="connsiteX0" y="connsiteY0"/>
                </a:cxn>
                <a:cxn ang="0">
                  <a:pos x="connsiteX1" y="connsiteY1"/>
                </a:cxn>
                <a:cxn ang="0">
                  <a:pos x="connsiteX2" y="connsiteY2"/>
                </a:cxn>
                <a:cxn ang="0">
                  <a:pos x="connsiteX3" y="connsiteY3"/>
                </a:cxn>
              </a:cxnLst>
              <a:rect l="l" t="t" r="r" b="b"/>
              <a:pathLst>
                <a:path w="1079029" h="2304256">
                  <a:moveTo>
                    <a:pt x="0" y="2304256"/>
                  </a:moveTo>
                  <a:lnTo>
                    <a:pt x="0" y="0"/>
                  </a:lnTo>
                  <a:lnTo>
                    <a:pt x="1079029" y="1148316"/>
                  </a:lnTo>
                  <a:lnTo>
                    <a:pt x="0" y="2304256"/>
                  </a:lnTo>
                  <a:close/>
                </a:path>
              </a:pathLst>
            </a:custGeom>
            <a:solidFill>
              <a:srgbClr val="F189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p>
          </p:txBody>
        </p:sp>
        <p:sp>
          <p:nvSpPr>
            <p:cNvPr id="7" name="Triangle rectangle 13"/>
            <p:cNvSpPr/>
            <p:nvPr/>
          </p:nvSpPr>
          <p:spPr>
            <a:xfrm>
              <a:off x="-6909" y="1346120"/>
              <a:ext cx="1248561" cy="2673662"/>
            </a:xfrm>
            <a:custGeom>
              <a:avLst/>
              <a:gdLst>
                <a:gd name="connsiteX0" fmla="*/ 0 w 360040"/>
                <a:gd name="connsiteY0" fmla="*/ 2664296 h 2664296"/>
                <a:gd name="connsiteX1" fmla="*/ 0 w 360040"/>
                <a:gd name="connsiteY1" fmla="*/ 0 h 2664296"/>
                <a:gd name="connsiteX2" fmla="*/ 360040 w 360040"/>
                <a:gd name="connsiteY2" fmla="*/ 2664296 h 2664296"/>
                <a:gd name="connsiteX3" fmla="*/ 0 w 360040"/>
                <a:gd name="connsiteY3" fmla="*/ 2664296 h 2664296"/>
                <a:gd name="connsiteX0" fmla="*/ 0 w 1248561"/>
                <a:gd name="connsiteY0" fmla="*/ 2664296 h 2664296"/>
                <a:gd name="connsiteX1" fmla="*/ 0 w 1248561"/>
                <a:gd name="connsiteY1" fmla="*/ 0 h 2664296"/>
                <a:gd name="connsiteX2" fmla="*/ 1248561 w 1248561"/>
                <a:gd name="connsiteY2" fmla="*/ 1344454 h 2664296"/>
                <a:gd name="connsiteX3" fmla="*/ 0 w 1248561"/>
                <a:gd name="connsiteY3" fmla="*/ 2664296 h 2664296"/>
              </a:gdLst>
              <a:ahLst/>
              <a:cxnLst>
                <a:cxn ang="0">
                  <a:pos x="connsiteX0" y="connsiteY0"/>
                </a:cxn>
                <a:cxn ang="0">
                  <a:pos x="connsiteX1" y="connsiteY1"/>
                </a:cxn>
                <a:cxn ang="0">
                  <a:pos x="connsiteX2" y="connsiteY2"/>
                </a:cxn>
                <a:cxn ang="0">
                  <a:pos x="connsiteX3" y="connsiteY3"/>
                </a:cxn>
              </a:cxnLst>
              <a:rect l="l" t="t" r="r" b="b"/>
              <a:pathLst>
                <a:path w="1248561" h="2664296">
                  <a:moveTo>
                    <a:pt x="0" y="2664296"/>
                  </a:moveTo>
                  <a:lnTo>
                    <a:pt x="0" y="0"/>
                  </a:lnTo>
                  <a:lnTo>
                    <a:pt x="1248561" y="1344454"/>
                  </a:lnTo>
                  <a:lnTo>
                    <a:pt x="0" y="2664296"/>
                  </a:lnTo>
                  <a:close/>
                </a:path>
              </a:pathLst>
            </a:custGeom>
            <a:solidFill>
              <a:srgbClr val="F189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p>
          </p:txBody>
        </p:sp>
        <p:sp>
          <p:nvSpPr>
            <p:cNvPr id="8" name="Triangle rectangle 14"/>
            <p:cNvSpPr/>
            <p:nvPr/>
          </p:nvSpPr>
          <p:spPr>
            <a:xfrm>
              <a:off x="-6909" y="638"/>
              <a:ext cx="1236938" cy="2682312"/>
            </a:xfrm>
            <a:custGeom>
              <a:avLst/>
              <a:gdLst>
                <a:gd name="connsiteX0" fmla="*/ 0 w 288032"/>
                <a:gd name="connsiteY0" fmla="*/ 2672916 h 2672916"/>
                <a:gd name="connsiteX1" fmla="*/ 0 w 288032"/>
                <a:gd name="connsiteY1" fmla="*/ 0 h 2672916"/>
                <a:gd name="connsiteX2" fmla="*/ 288032 w 288032"/>
                <a:gd name="connsiteY2" fmla="*/ 2672916 h 2672916"/>
                <a:gd name="connsiteX3" fmla="*/ 0 w 288032"/>
                <a:gd name="connsiteY3" fmla="*/ 2672916 h 2672916"/>
                <a:gd name="connsiteX0" fmla="*/ 0 w 1236938"/>
                <a:gd name="connsiteY0" fmla="*/ 2672916 h 2672916"/>
                <a:gd name="connsiteX1" fmla="*/ 0 w 1236938"/>
                <a:gd name="connsiteY1" fmla="*/ 0 h 2672916"/>
                <a:gd name="connsiteX2" fmla="*/ 1236938 w 1236938"/>
                <a:gd name="connsiteY2" fmla="*/ 1353075 h 2672916"/>
                <a:gd name="connsiteX3" fmla="*/ 0 w 1236938"/>
                <a:gd name="connsiteY3" fmla="*/ 2672916 h 2672916"/>
              </a:gdLst>
              <a:ahLst/>
              <a:cxnLst>
                <a:cxn ang="0">
                  <a:pos x="connsiteX0" y="connsiteY0"/>
                </a:cxn>
                <a:cxn ang="0">
                  <a:pos x="connsiteX1" y="connsiteY1"/>
                </a:cxn>
                <a:cxn ang="0">
                  <a:pos x="connsiteX2" y="connsiteY2"/>
                </a:cxn>
                <a:cxn ang="0">
                  <a:pos x="connsiteX3" y="connsiteY3"/>
                </a:cxn>
              </a:cxnLst>
              <a:rect l="l" t="t" r="r" b="b"/>
              <a:pathLst>
                <a:path w="1236938" h="2672916">
                  <a:moveTo>
                    <a:pt x="0" y="2672916"/>
                  </a:moveTo>
                  <a:lnTo>
                    <a:pt x="0" y="0"/>
                  </a:lnTo>
                  <a:lnTo>
                    <a:pt x="1236938" y="1353075"/>
                  </a:lnTo>
                  <a:lnTo>
                    <a:pt x="0" y="2672916"/>
                  </a:lnTo>
                  <a:close/>
                </a:path>
              </a:pathLst>
            </a:custGeom>
            <a:solidFill>
              <a:srgbClr val="F189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p>
          </p:txBody>
        </p:sp>
        <p:sp>
          <p:nvSpPr>
            <p:cNvPr id="9" name="Triangle rectangle 15"/>
            <p:cNvSpPr/>
            <p:nvPr/>
          </p:nvSpPr>
          <p:spPr>
            <a:xfrm>
              <a:off x="-6909" y="0"/>
              <a:ext cx="1266541" cy="1341794"/>
            </a:xfrm>
            <a:custGeom>
              <a:avLst/>
              <a:gdLst>
                <a:gd name="connsiteX0" fmla="*/ 0 w 792088"/>
                <a:gd name="connsiteY0" fmla="*/ 1336458 h 1336458"/>
                <a:gd name="connsiteX1" fmla="*/ 0 w 792088"/>
                <a:gd name="connsiteY1" fmla="*/ 0 h 1336458"/>
                <a:gd name="connsiteX2" fmla="*/ 792088 w 792088"/>
                <a:gd name="connsiteY2" fmla="*/ 1336458 h 1336458"/>
                <a:gd name="connsiteX3" fmla="*/ 0 w 792088"/>
                <a:gd name="connsiteY3" fmla="*/ 1336458 h 1336458"/>
                <a:gd name="connsiteX0" fmla="*/ 0 w 1266541"/>
                <a:gd name="connsiteY0" fmla="*/ 1337094 h 1337094"/>
                <a:gd name="connsiteX1" fmla="*/ 0 w 1266541"/>
                <a:gd name="connsiteY1" fmla="*/ 636 h 1337094"/>
                <a:gd name="connsiteX2" fmla="*/ 1266541 w 1266541"/>
                <a:gd name="connsiteY2" fmla="*/ 0 h 1337094"/>
                <a:gd name="connsiteX3" fmla="*/ 0 w 1266541"/>
                <a:gd name="connsiteY3" fmla="*/ 1337094 h 1337094"/>
              </a:gdLst>
              <a:ahLst/>
              <a:cxnLst>
                <a:cxn ang="0">
                  <a:pos x="connsiteX0" y="connsiteY0"/>
                </a:cxn>
                <a:cxn ang="0">
                  <a:pos x="connsiteX1" y="connsiteY1"/>
                </a:cxn>
                <a:cxn ang="0">
                  <a:pos x="connsiteX2" y="connsiteY2"/>
                </a:cxn>
                <a:cxn ang="0">
                  <a:pos x="connsiteX3" y="connsiteY3"/>
                </a:cxn>
              </a:cxnLst>
              <a:rect l="l" t="t" r="r" b="b"/>
              <a:pathLst>
                <a:path w="1266541" h="1337094">
                  <a:moveTo>
                    <a:pt x="0" y="1337094"/>
                  </a:moveTo>
                  <a:lnTo>
                    <a:pt x="0" y="636"/>
                  </a:lnTo>
                  <a:lnTo>
                    <a:pt x="1266541" y="0"/>
                  </a:lnTo>
                  <a:lnTo>
                    <a:pt x="0" y="1337094"/>
                  </a:lnTo>
                  <a:close/>
                </a:path>
              </a:pathLst>
            </a:custGeom>
            <a:solidFill>
              <a:srgbClr val="F189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p>
          </p:txBody>
        </p:sp>
        <p:sp>
          <p:nvSpPr>
            <p:cNvPr id="10" name="Triangle rectangle 9"/>
            <p:cNvSpPr/>
            <p:nvPr userDrawn="1"/>
          </p:nvSpPr>
          <p:spPr>
            <a:xfrm>
              <a:off x="-6910" y="5681788"/>
              <a:ext cx="1079029" cy="1200959"/>
            </a:xfrm>
            <a:prstGeom prst="rtTriangle">
              <a:avLst/>
            </a:prstGeom>
            <a:solidFill>
              <a:srgbClr val="F189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p>
          </p:txBody>
        </p:sp>
      </p:grpSp>
      <p:sp>
        <p:nvSpPr>
          <p:cNvPr id="27" name="Contenidor de text 22"/>
          <p:cNvSpPr>
            <a:spLocks noGrp="1"/>
          </p:cNvSpPr>
          <p:nvPr userDrawn="1">
            <p:ph type="body" sz="quarter" idx="11" hasCustomPrompt="1"/>
          </p:nvPr>
        </p:nvSpPr>
        <p:spPr>
          <a:xfrm>
            <a:off x="1832932" y="398463"/>
            <a:ext cx="9801291" cy="1319978"/>
          </a:xfrm>
          <a:prstGeom prst="rect">
            <a:avLst/>
          </a:prstGeom>
        </p:spPr>
        <p:txBody>
          <a:bodyPr/>
          <a:lstStyle>
            <a:lvl1pPr marL="0" indent="0" algn="ctr">
              <a:buNone/>
              <a:defRPr b="1" cap="all" baseline="0">
                <a:solidFill>
                  <a:schemeClr val="tx1"/>
                </a:solidFill>
                <a:latin typeface="Helvetica" panose="020B0604020202020204" pitchFamily="34" charset="0"/>
                <a:cs typeface="Helvetica" panose="020B0604020202020204" pitchFamily="34" charset="0"/>
              </a:defRPr>
            </a:lvl1pPr>
            <a:lvl2pPr>
              <a:defRPr b="1" cap="all" baseline="0">
                <a:solidFill>
                  <a:schemeClr val="tx1"/>
                </a:solidFill>
                <a:latin typeface="Helvetica" panose="020B0604020202020204" pitchFamily="34" charset="0"/>
                <a:cs typeface="Helvetica" panose="020B0604020202020204" pitchFamily="34" charset="0"/>
              </a:defRPr>
            </a:lvl2pPr>
            <a:lvl3pPr>
              <a:defRPr b="1" cap="all" baseline="0">
                <a:solidFill>
                  <a:schemeClr val="tx1"/>
                </a:solidFill>
                <a:latin typeface="Helvetica" panose="020B0604020202020204" pitchFamily="34" charset="0"/>
                <a:cs typeface="Helvetica" panose="020B0604020202020204" pitchFamily="34" charset="0"/>
              </a:defRPr>
            </a:lvl3pPr>
            <a:lvl4pPr>
              <a:defRPr b="1" cap="all" baseline="0">
                <a:solidFill>
                  <a:schemeClr val="tx1"/>
                </a:solidFill>
                <a:latin typeface="Helvetica" panose="020B0604020202020204" pitchFamily="34" charset="0"/>
                <a:cs typeface="Helvetica" panose="020B0604020202020204" pitchFamily="34" charset="0"/>
              </a:defRPr>
            </a:lvl4pPr>
            <a:lvl5pPr>
              <a:defRPr b="1" cap="all" baseline="0">
                <a:solidFill>
                  <a:schemeClr val="tx1"/>
                </a:solidFill>
                <a:latin typeface="Helvetica" panose="020B0604020202020204" pitchFamily="34" charset="0"/>
                <a:cs typeface="Helvetica" panose="020B0604020202020204" pitchFamily="34" charset="0"/>
              </a:defRPr>
            </a:lvl5pPr>
          </a:lstStyle>
          <a:p>
            <a:pPr lvl="0"/>
            <a:r>
              <a:rPr lang="ca-ES" dirty="0" smtClean="0"/>
              <a:t>TÍTOL DE LA PRESENTACIÓ</a:t>
            </a:r>
            <a:endParaRPr lang="ca-ES" dirty="0"/>
          </a:p>
        </p:txBody>
      </p:sp>
      <p:sp>
        <p:nvSpPr>
          <p:cNvPr id="29" name="Contenidor de text 19"/>
          <p:cNvSpPr>
            <a:spLocks noGrp="1"/>
          </p:cNvSpPr>
          <p:nvPr userDrawn="1">
            <p:ph type="body" sz="quarter" idx="10"/>
          </p:nvPr>
        </p:nvSpPr>
        <p:spPr>
          <a:xfrm>
            <a:off x="2708627" y="1566864"/>
            <a:ext cx="7508173" cy="1735137"/>
          </a:xfrm>
          <a:prstGeom prst="rect">
            <a:avLst/>
          </a:prstGeom>
        </p:spPr>
        <p:txBody>
          <a:bodyPr/>
          <a:lstStyle>
            <a:lvl1pPr marL="342900" indent="-342900" algn="ctr">
              <a:buFont typeface="Arial" panose="020B0604020202020204" pitchFamily="34" charset="0"/>
              <a:buChar char="•"/>
              <a:defRPr sz="2500" b="1">
                <a:solidFill>
                  <a:srgbClr val="F18900"/>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ca-ES" smtClean="0"/>
              <a:t>Editeu els estils de text del patró</a:t>
            </a:r>
          </a:p>
        </p:txBody>
      </p:sp>
      <p:sp>
        <p:nvSpPr>
          <p:cNvPr id="12" name="QuadreDeText 11"/>
          <p:cNvSpPr txBox="1"/>
          <p:nvPr userDrawn="1"/>
        </p:nvSpPr>
        <p:spPr>
          <a:xfrm>
            <a:off x="7682060" y="6131711"/>
            <a:ext cx="4215944" cy="400110"/>
          </a:xfrm>
          <a:prstGeom prst="rect">
            <a:avLst/>
          </a:prstGeom>
          <a:noFill/>
        </p:spPr>
        <p:txBody>
          <a:bodyPr wrap="square" rtlCol="0">
            <a:spAutoFit/>
          </a:bodyPr>
          <a:lstStyle/>
          <a:p>
            <a:r>
              <a:rPr lang="ca-ES" sz="2000" b="1" dirty="0" smtClean="0">
                <a:solidFill>
                  <a:srgbClr val="F18900"/>
                </a:solidFill>
                <a:latin typeface="Helvetica" panose="020B0604020202020204" pitchFamily="34" charset="0"/>
                <a:cs typeface="Helvetica" panose="020B0604020202020204" pitchFamily="34" charset="0"/>
              </a:rPr>
              <a:t>#</a:t>
            </a:r>
            <a:r>
              <a:rPr lang="ca-ES" sz="2000" b="1" i="1" dirty="0" err="1" smtClean="0">
                <a:solidFill>
                  <a:srgbClr val="F18900"/>
                </a:solidFill>
                <a:latin typeface="Helvetica" panose="020B0604020202020204" pitchFamily="34" charset="0"/>
                <a:cs typeface="Helvetica" panose="020B0604020202020204" pitchFamily="34" charset="0"/>
              </a:rPr>
              <a:t>transicióenergètica</a:t>
            </a:r>
            <a:endParaRPr lang="ca-ES" sz="2000" b="1" i="1" dirty="0">
              <a:solidFill>
                <a:srgbClr val="F18900"/>
              </a:solidFill>
              <a:latin typeface="Helvetica" panose="020B0604020202020204" pitchFamily="34" charset="0"/>
              <a:cs typeface="Helvetica" panose="020B0604020202020204" pitchFamily="34" charset="0"/>
            </a:endParaRPr>
          </a:p>
        </p:txBody>
      </p:sp>
      <p:pic>
        <p:nvPicPr>
          <p:cNvPr id="18" name="Imatg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42193" y="6155309"/>
            <a:ext cx="5817284" cy="460790"/>
          </a:xfrm>
          <a:prstGeom prst="rect">
            <a:avLst/>
          </a:prstGeom>
        </p:spPr>
      </p:pic>
    </p:spTree>
    <p:extLst>
      <p:ext uri="{BB962C8B-B14F-4D97-AF65-F5344CB8AC3E}">
        <p14:creationId xmlns:p14="http://schemas.microsoft.com/office/powerpoint/2010/main" val="21130133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Dos objectes">
    <p:spTree>
      <p:nvGrpSpPr>
        <p:cNvPr id="1" name=""/>
        <p:cNvGrpSpPr/>
        <p:nvPr/>
      </p:nvGrpSpPr>
      <p:grpSpPr>
        <a:xfrm>
          <a:off x="0" y="0"/>
          <a:ext cx="0" cy="0"/>
          <a:chOff x="0" y="0"/>
          <a:chExt cx="0" cy="0"/>
        </a:xfrm>
      </p:grpSpPr>
      <p:sp>
        <p:nvSpPr>
          <p:cNvPr id="3" name="Contenidor de contingut 2"/>
          <p:cNvSpPr>
            <a:spLocks noGrp="1"/>
          </p:cNvSpPr>
          <p:nvPr>
            <p:ph sz="half" idx="1" hasCustomPrompt="1"/>
          </p:nvPr>
        </p:nvSpPr>
        <p:spPr>
          <a:xfrm>
            <a:off x="1487157" y="2204865"/>
            <a:ext cx="5332324" cy="3582987"/>
          </a:xfrm>
          <a:prstGeom prst="rect">
            <a:avLst/>
          </a:prstGeom>
        </p:spPr>
        <p:txBody>
          <a:bodyPr/>
          <a:lstStyle>
            <a:lvl1pPr marL="0" indent="0">
              <a:buNone/>
              <a:defRPr sz="1800" b="1">
                <a:solidFill>
                  <a:srgbClr val="F18900"/>
                </a:solidFill>
                <a:latin typeface="Helvetica" panose="020B0604020202020204" pitchFamily="34" charset="0"/>
                <a:cs typeface="Helvetica" panose="020B0604020202020204" pitchFamily="34" charset="0"/>
              </a:defRPr>
            </a:lvl1pPr>
            <a:lvl2pPr marL="457200" indent="0">
              <a:buNone/>
              <a:defRPr sz="1800" b="1">
                <a:solidFill>
                  <a:srgbClr val="00B0F0"/>
                </a:solidFill>
                <a:latin typeface="Helvetica" panose="020B0604020202020204" pitchFamily="34" charset="0"/>
                <a:cs typeface="Helvetica" panose="020B0604020202020204" pitchFamily="34" charset="0"/>
              </a:defRPr>
            </a:lvl2pPr>
            <a:lvl3pPr marL="914400" indent="0">
              <a:buNone/>
              <a:defRPr sz="1800" b="1">
                <a:solidFill>
                  <a:srgbClr val="00B0F0"/>
                </a:solidFill>
                <a:latin typeface="Helvetica" panose="020B0604020202020204" pitchFamily="34" charset="0"/>
                <a:cs typeface="Helvetica" panose="020B0604020202020204" pitchFamily="34" charset="0"/>
              </a:defRPr>
            </a:lvl3pPr>
            <a:lvl4pPr marL="1371600" indent="0">
              <a:buNone/>
              <a:defRPr sz="1800" b="1">
                <a:solidFill>
                  <a:srgbClr val="00B0F0"/>
                </a:solidFill>
                <a:latin typeface="Helvetica" panose="020B0604020202020204" pitchFamily="34" charset="0"/>
                <a:cs typeface="Helvetica" panose="020B0604020202020204" pitchFamily="34" charset="0"/>
              </a:defRPr>
            </a:lvl4pPr>
            <a:lvl5pPr marL="1828800" indent="0">
              <a:buNone/>
              <a:defRPr sz="1800" b="1">
                <a:solidFill>
                  <a:srgbClr val="00B0F0"/>
                </a:solidFill>
                <a:latin typeface="Helvetica" panose="020B0604020202020204" pitchFamily="34" charset="0"/>
                <a:cs typeface="Helvetica" panose="020B0604020202020204" pitchFamily="34" charset="0"/>
              </a:defRPr>
            </a:lvl5pPr>
            <a:lvl6pPr>
              <a:defRPr sz="1800"/>
            </a:lvl6pPr>
            <a:lvl7pPr>
              <a:defRPr sz="1800"/>
            </a:lvl7pPr>
            <a:lvl8pPr>
              <a:defRPr sz="1800"/>
            </a:lvl8pPr>
            <a:lvl9pPr>
              <a:defRPr sz="1800"/>
            </a:lvl9pPr>
          </a:lstStyle>
          <a:p>
            <a:pPr lvl="0"/>
            <a:r>
              <a:rPr lang="ca-ES" dirty="0" smtClean="0"/>
              <a:t>Feu clic aquí per incorporar contingut</a:t>
            </a:r>
          </a:p>
        </p:txBody>
      </p:sp>
      <p:sp>
        <p:nvSpPr>
          <p:cNvPr id="4" name="Contenidor de contingut 3"/>
          <p:cNvSpPr>
            <a:spLocks noGrp="1"/>
          </p:cNvSpPr>
          <p:nvPr>
            <p:ph sz="half" idx="2" hasCustomPrompt="1"/>
          </p:nvPr>
        </p:nvSpPr>
        <p:spPr>
          <a:xfrm>
            <a:off x="7154426" y="1175658"/>
            <a:ext cx="4474865" cy="4622242"/>
          </a:xfrm>
          <a:prstGeom prst="rect">
            <a:avLst/>
          </a:prstGeom>
        </p:spPr>
        <p:txBody>
          <a:bodyPr anchor="t"/>
          <a:lstStyle>
            <a:lvl1pPr marL="0" indent="0" algn="l">
              <a:buNone/>
              <a:defRPr sz="1800" baseline="0">
                <a:latin typeface="Helvetica" panose="020B0604020202020204" pitchFamily="34" charset="0"/>
                <a:cs typeface="Helvetica"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a-ES" dirty="0" smtClean="0"/>
              <a:t>Fes clic per afegir una imatge o contingut multimèdia</a:t>
            </a:r>
            <a:endParaRPr lang="ca-ES" dirty="0"/>
          </a:p>
        </p:txBody>
      </p:sp>
      <p:sp>
        <p:nvSpPr>
          <p:cNvPr id="17" name="QuadreDeText 16"/>
          <p:cNvSpPr txBox="1"/>
          <p:nvPr userDrawn="1"/>
        </p:nvSpPr>
        <p:spPr>
          <a:xfrm>
            <a:off x="848365" y="6283482"/>
            <a:ext cx="3424327" cy="369332"/>
          </a:xfrm>
          <a:prstGeom prst="rect">
            <a:avLst/>
          </a:prstGeom>
          <a:noFill/>
        </p:spPr>
        <p:txBody>
          <a:bodyPr wrap="square" rtlCol="0">
            <a:spAutoFit/>
          </a:bodyPr>
          <a:lstStyle/>
          <a:p>
            <a:r>
              <a:rPr lang="ca-ES" sz="1800" b="1" dirty="0" smtClean="0">
                <a:solidFill>
                  <a:srgbClr val="F18900"/>
                </a:solidFill>
                <a:latin typeface="Helvetica" panose="020B0604020202020204" pitchFamily="34" charset="0"/>
                <a:cs typeface="Helvetica" panose="020B0604020202020204" pitchFamily="34" charset="0"/>
              </a:rPr>
              <a:t>#</a:t>
            </a:r>
            <a:r>
              <a:rPr lang="ca-ES" sz="1800" b="1" i="1" dirty="0" err="1" smtClean="0">
                <a:solidFill>
                  <a:srgbClr val="F18900"/>
                </a:solidFill>
                <a:latin typeface="Helvetica" panose="020B0604020202020204" pitchFamily="34" charset="0"/>
                <a:cs typeface="Helvetica" panose="020B0604020202020204" pitchFamily="34" charset="0"/>
              </a:rPr>
              <a:t>transició</a:t>
            </a:r>
            <a:r>
              <a:rPr lang="ca-ES" sz="1800" b="1" i="1" baseline="0" dirty="0" err="1" smtClean="0">
                <a:solidFill>
                  <a:srgbClr val="F18900"/>
                </a:solidFill>
                <a:latin typeface="Helvetica" panose="020B0604020202020204" pitchFamily="34" charset="0"/>
                <a:cs typeface="Helvetica" panose="020B0604020202020204" pitchFamily="34" charset="0"/>
              </a:rPr>
              <a:t>energètica</a:t>
            </a:r>
            <a:endParaRPr lang="ca-ES" sz="1800" b="1" i="1" dirty="0">
              <a:solidFill>
                <a:srgbClr val="F18900"/>
              </a:solidFill>
              <a:latin typeface="Helvetica" panose="020B0604020202020204" pitchFamily="34" charset="0"/>
              <a:cs typeface="Helvetica" panose="020B0604020202020204" pitchFamily="34" charset="0"/>
            </a:endParaRPr>
          </a:p>
        </p:txBody>
      </p:sp>
      <p:sp>
        <p:nvSpPr>
          <p:cNvPr id="22" name="Contenidor de text 21"/>
          <p:cNvSpPr>
            <a:spLocks noGrp="1"/>
          </p:cNvSpPr>
          <p:nvPr userDrawn="1">
            <p:ph type="body" sz="quarter" idx="12" hasCustomPrompt="1"/>
          </p:nvPr>
        </p:nvSpPr>
        <p:spPr>
          <a:xfrm>
            <a:off x="2110318" y="482600"/>
            <a:ext cx="9516533" cy="693738"/>
          </a:xfrm>
          <a:prstGeom prst="rect">
            <a:avLst/>
          </a:prstGeom>
        </p:spPr>
        <p:txBody>
          <a:bodyPr/>
          <a:lstStyle>
            <a:lvl1pPr marL="0" indent="0">
              <a:buNone/>
              <a:defRPr sz="2000" b="1" cap="all" baseline="0">
                <a:solidFill>
                  <a:srgbClr val="F18900"/>
                </a:solidFill>
                <a:latin typeface="Helvetica" panose="020B0604020202020204" pitchFamily="34" charset="0"/>
                <a:cs typeface="Helvetica" panose="020B0604020202020204" pitchFamily="34" charset="0"/>
              </a:defRPr>
            </a:lvl1pPr>
            <a:lvl2pPr marL="457200" indent="0">
              <a:buNone/>
              <a:defRPr sz="2000" b="1" cap="all" baseline="0">
                <a:solidFill>
                  <a:srgbClr val="00B0F0"/>
                </a:solidFill>
                <a:latin typeface="Helvetica" panose="020B0604020202020204" pitchFamily="34" charset="0"/>
                <a:cs typeface="Helvetica" panose="020B0604020202020204" pitchFamily="34" charset="0"/>
              </a:defRPr>
            </a:lvl2pPr>
            <a:lvl3pPr marL="914400" indent="0">
              <a:buNone/>
              <a:defRPr sz="2000" b="1" cap="all" baseline="0">
                <a:solidFill>
                  <a:srgbClr val="00B0F0"/>
                </a:solidFill>
                <a:latin typeface="Helvetica" panose="020B0604020202020204" pitchFamily="34" charset="0"/>
                <a:cs typeface="Helvetica" panose="020B0604020202020204" pitchFamily="34" charset="0"/>
              </a:defRPr>
            </a:lvl3pPr>
            <a:lvl4pPr marL="1371600" indent="0">
              <a:buNone/>
              <a:defRPr sz="2000" b="1" cap="all" baseline="0">
                <a:solidFill>
                  <a:srgbClr val="00B0F0"/>
                </a:solidFill>
                <a:latin typeface="Helvetica" panose="020B0604020202020204" pitchFamily="34" charset="0"/>
                <a:cs typeface="Helvetica" panose="020B0604020202020204" pitchFamily="34" charset="0"/>
              </a:defRPr>
            </a:lvl4pPr>
            <a:lvl5pPr marL="1828800" indent="0">
              <a:buNone/>
              <a:defRPr sz="2000" b="1" cap="all" baseline="0">
                <a:solidFill>
                  <a:srgbClr val="00B0F0"/>
                </a:solidFill>
                <a:latin typeface="Helvetica" panose="020B0604020202020204" pitchFamily="34" charset="0"/>
                <a:cs typeface="Helvetica" panose="020B0604020202020204" pitchFamily="34" charset="0"/>
              </a:defRPr>
            </a:lvl5pPr>
          </a:lstStyle>
          <a:p>
            <a:pPr lvl="0"/>
            <a:r>
              <a:rPr lang="ca-ES" dirty="0" smtClean="0"/>
              <a:t>TÍTOL</a:t>
            </a:r>
          </a:p>
        </p:txBody>
      </p:sp>
      <p:sp>
        <p:nvSpPr>
          <p:cNvPr id="26" name="Contenidor de text 25"/>
          <p:cNvSpPr>
            <a:spLocks noGrp="1"/>
          </p:cNvSpPr>
          <p:nvPr userDrawn="1">
            <p:ph type="body" sz="quarter" idx="13" hasCustomPrompt="1"/>
          </p:nvPr>
        </p:nvSpPr>
        <p:spPr>
          <a:xfrm>
            <a:off x="1488017" y="1184807"/>
            <a:ext cx="5357283" cy="1020231"/>
          </a:xfrm>
          <a:prstGeom prst="rect">
            <a:avLst/>
          </a:prstGeom>
        </p:spPr>
        <p:txBody>
          <a:bodyPr/>
          <a:lstStyle>
            <a:lvl1pPr marL="0" indent="0">
              <a:buNone/>
              <a:defRPr sz="2800" b="1">
                <a:latin typeface="Helvetica" panose="020B0604020202020204" pitchFamily="34" charset="0"/>
                <a:cs typeface="Helvetica" panose="020B0604020202020204" pitchFamily="34" charset="0"/>
              </a:defRPr>
            </a:lvl1pPr>
          </a:lstStyle>
          <a:p>
            <a:pPr lvl="0"/>
            <a:r>
              <a:rPr lang="ca-ES" dirty="0" smtClean="0"/>
              <a:t>Incorporar subtítol</a:t>
            </a:r>
            <a:endParaRPr lang="ca-ES" dirty="0"/>
          </a:p>
        </p:txBody>
      </p:sp>
      <p:sp>
        <p:nvSpPr>
          <p:cNvPr id="20" name="Pentàgon 19"/>
          <p:cNvSpPr/>
          <p:nvPr userDrawn="1"/>
        </p:nvSpPr>
        <p:spPr>
          <a:xfrm>
            <a:off x="960876" y="528269"/>
            <a:ext cx="526281" cy="288032"/>
          </a:xfrm>
          <a:prstGeom prst="homePlate">
            <a:avLst/>
          </a:prstGeom>
          <a:solidFill>
            <a:srgbClr val="F189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p>
        </p:txBody>
      </p:sp>
      <p:grpSp>
        <p:nvGrpSpPr>
          <p:cNvPr id="21" name="Agrupa 20"/>
          <p:cNvGrpSpPr/>
          <p:nvPr userDrawn="1"/>
        </p:nvGrpSpPr>
        <p:grpSpPr>
          <a:xfrm>
            <a:off x="4068" y="-14132"/>
            <a:ext cx="815413" cy="6854603"/>
            <a:chOff x="3051" y="-14132"/>
            <a:chExt cx="611560" cy="6854603"/>
          </a:xfrm>
        </p:grpSpPr>
        <p:sp>
          <p:nvSpPr>
            <p:cNvPr id="23" name="Triangle rectangle 11"/>
            <p:cNvSpPr/>
            <p:nvPr/>
          </p:nvSpPr>
          <p:spPr>
            <a:xfrm>
              <a:off x="3052" y="5427695"/>
              <a:ext cx="405806" cy="936104"/>
            </a:xfrm>
            <a:custGeom>
              <a:avLst/>
              <a:gdLst>
                <a:gd name="connsiteX0" fmla="*/ 0 w 360040"/>
                <a:gd name="connsiteY0" fmla="*/ 2304256 h 2304256"/>
                <a:gd name="connsiteX1" fmla="*/ 0 w 360040"/>
                <a:gd name="connsiteY1" fmla="*/ 0 h 2304256"/>
                <a:gd name="connsiteX2" fmla="*/ 360040 w 360040"/>
                <a:gd name="connsiteY2" fmla="*/ 2304256 h 2304256"/>
                <a:gd name="connsiteX3" fmla="*/ 0 w 360040"/>
                <a:gd name="connsiteY3" fmla="*/ 2304256 h 2304256"/>
                <a:gd name="connsiteX0" fmla="*/ 0 w 1101912"/>
                <a:gd name="connsiteY0" fmla="*/ 2304256 h 2304256"/>
                <a:gd name="connsiteX1" fmla="*/ 0 w 1101912"/>
                <a:gd name="connsiteY1" fmla="*/ 0 h 2304256"/>
                <a:gd name="connsiteX2" fmla="*/ 1101912 w 1101912"/>
                <a:gd name="connsiteY2" fmla="*/ 1156943 h 2304256"/>
                <a:gd name="connsiteX3" fmla="*/ 0 w 1101912"/>
                <a:gd name="connsiteY3" fmla="*/ 2304256 h 2304256"/>
                <a:gd name="connsiteX0" fmla="*/ 0 w 1101912"/>
                <a:gd name="connsiteY0" fmla="*/ 2321509 h 2321509"/>
                <a:gd name="connsiteX1" fmla="*/ 0 w 1101912"/>
                <a:gd name="connsiteY1" fmla="*/ 0 h 2321509"/>
                <a:gd name="connsiteX2" fmla="*/ 1101912 w 1101912"/>
                <a:gd name="connsiteY2" fmla="*/ 1156943 h 2321509"/>
                <a:gd name="connsiteX3" fmla="*/ 0 w 1101912"/>
                <a:gd name="connsiteY3" fmla="*/ 2321509 h 2321509"/>
              </a:gdLst>
              <a:ahLst/>
              <a:cxnLst>
                <a:cxn ang="0">
                  <a:pos x="connsiteX0" y="connsiteY0"/>
                </a:cxn>
                <a:cxn ang="0">
                  <a:pos x="connsiteX1" y="connsiteY1"/>
                </a:cxn>
                <a:cxn ang="0">
                  <a:pos x="connsiteX2" y="connsiteY2"/>
                </a:cxn>
                <a:cxn ang="0">
                  <a:pos x="connsiteX3" y="connsiteY3"/>
                </a:cxn>
              </a:cxnLst>
              <a:rect l="l" t="t" r="r" b="b"/>
              <a:pathLst>
                <a:path w="1101912" h="2321509">
                  <a:moveTo>
                    <a:pt x="0" y="2321509"/>
                  </a:moveTo>
                  <a:lnTo>
                    <a:pt x="0" y="0"/>
                  </a:lnTo>
                  <a:lnTo>
                    <a:pt x="1101912" y="1156943"/>
                  </a:lnTo>
                  <a:lnTo>
                    <a:pt x="0" y="2321509"/>
                  </a:lnTo>
                  <a:close/>
                </a:path>
              </a:pathLst>
            </a:custGeom>
            <a:solidFill>
              <a:srgbClr val="F189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p>
          </p:txBody>
        </p:sp>
        <p:sp>
          <p:nvSpPr>
            <p:cNvPr id="24" name="Triangle rectangle 12"/>
            <p:cNvSpPr/>
            <p:nvPr/>
          </p:nvSpPr>
          <p:spPr>
            <a:xfrm>
              <a:off x="3051" y="3195447"/>
              <a:ext cx="395538" cy="926842"/>
            </a:xfrm>
            <a:custGeom>
              <a:avLst/>
              <a:gdLst>
                <a:gd name="connsiteX0" fmla="*/ 0 w 432048"/>
                <a:gd name="connsiteY0" fmla="*/ 2304256 h 2304256"/>
                <a:gd name="connsiteX1" fmla="*/ 0 w 432048"/>
                <a:gd name="connsiteY1" fmla="*/ 0 h 2304256"/>
                <a:gd name="connsiteX2" fmla="*/ 432048 w 432048"/>
                <a:gd name="connsiteY2" fmla="*/ 2304256 h 2304256"/>
                <a:gd name="connsiteX3" fmla="*/ 0 w 432048"/>
                <a:gd name="connsiteY3" fmla="*/ 2304256 h 2304256"/>
                <a:gd name="connsiteX0" fmla="*/ 0 w 1079029"/>
                <a:gd name="connsiteY0" fmla="*/ 2304256 h 2304256"/>
                <a:gd name="connsiteX1" fmla="*/ 0 w 1079029"/>
                <a:gd name="connsiteY1" fmla="*/ 0 h 2304256"/>
                <a:gd name="connsiteX2" fmla="*/ 1079029 w 1079029"/>
                <a:gd name="connsiteY2" fmla="*/ 1148316 h 2304256"/>
                <a:gd name="connsiteX3" fmla="*/ 0 w 1079029"/>
                <a:gd name="connsiteY3" fmla="*/ 2304256 h 2304256"/>
              </a:gdLst>
              <a:ahLst/>
              <a:cxnLst>
                <a:cxn ang="0">
                  <a:pos x="connsiteX0" y="connsiteY0"/>
                </a:cxn>
                <a:cxn ang="0">
                  <a:pos x="connsiteX1" y="connsiteY1"/>
                </a:cxn>
                <a:cxn ang="0">
                  <a:pos x="connsiteX2" y="connsiteY2"/>
                </a:cxn>
                <a:cxn ang="0">
                  <a:pos x="connsiteX3" y="connsiteY3"/>
                </a:cxn>
              </a:cxnLst>
              <a:rect l="l" t="t" r="r" b="b"/>
              <a:pathLst>
                <a:path w="1079029" h="2304256">
                  <a:moveTo>
                    <a:pt x="0" y="2304256"/>
                  </a:moveTo>
                  <a:lnTo>
                    <a:pt x="0" y="0"/>
                  </a:lnTo>
                  <a:lnTo>
                    <a:pt x="1079029" y="1148316"/>
                  </a:lnTo>
                  <a:lnTo>
                    <a:pt x="0" y="2304256"/>
                  </a:lnTo>
                  <a:close/>
                </a:path>
              </a:pathLst>
            </a:custGeom>
            <a:solidFill>
              <a:srgbClr val="F189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p>
          </p:txBody>
        </p:sp>
        <p:sp>
          <p:nvSpPr>
            <p:cNvPr id="25" name="Triangle rectangle 13"/>
            <p:cNvSpPr/>
            <p:nvPr/>
          </p:nvSpPr>
          <p:spPr>
            <a:xfrm>
              <a:off x="3052" y="2187335"/>
              <a:ext cx="434262" cy="1008112"/>
            </a:xfrm>
            <a:custGeom>
              <a:avLst/>
              <a:gdLst>
                <a:gd name="connsiteX0" fmla="*/ 0 w 360040"/>
                <a:gd name="connsiteY0" fmla="*/ 2664296 h 2664296"/>
                <a:gd name="connsiteX1" fmla="*/ 0 w 360040"/>
                <a:gd name="connsiteY1" fmla="*/ 0 h 2664296"/>
                <a:gd name="connsiteX2" fmla="*/ 360040 w 360040"/>
                <a:gd name="connsiteY2" fmla="*/ 2664296 h 2664296"/>
                <a:gd name="connsiteX3" fmla="*/ 0 w 360040"/>
                <a:gd name="connsiteY3" fmla="*/ 2664296 h 2664296"/>
                <a:gd name="connsiteX0" fmla="*/ 0 w 1248561"/>
                <a:gd name="connsiteY0" fmla="*/ 2664296 h 2664296"/>
                <a:gd name="connsiteX1" fmla="*/ 0 w 1248561"/>
                <a:gd name="connsiteY1" fmla="*/ 0 h 2664296"/>
                <a:gd name="connsiteX2" fmla="*/ 1248561 w 1248561"/>
                <a:gd name="connsiteY2" fmla="*/ 1344454 h 2664296"/>
                <a:gd name="connsiteX3" fmla="*/ 0 w 1248561"/>
                <a:gd name="connsiteY3" fmla="*/ 2664296 h 2664296"/>
              </a:gdLst>
              <a:ahLst/>
              <a:cxnLst>
                <a:cxn ang="0">
                  <a:pos x="connsiteX0" y="connsiteY0"/>
                </a:cxn>
                <a:cxn ang="0">
                  <a:pos x="connsiteX1" y="connsiteY1"/>
                </a:cxn>
                <a:cxn ang="0">
                  <a:pos x="connsiteX2" y="connsiteY2"/>
                </a:cxn>
                <a:cxn ang="0">
                  <a:pos x="connsiteX3" y="connsiteY3"/>
                </a:cxn>
              </a:cxnLst>
              <a:rect l="l" t="t" r="r" b="b"/>
              <a:pathLst>
                <a:path w="1248561" h="2664296">
                  <a:moveTo>
                    <a:pt x="0" y="2664296"/>
                  </a:moveTo>
                  <a:lnTo>
                    <a:pt x="0" y="0"/>
                  </a:lnTo>
                  <a:lnTo>
                    <a:pt x="1248561" y="1344454"/>
                  </a:lnTo>
                  <a:lnTo>
                    <a:pt x="0" y="2664296"/>
                  </a:lnTo>
                  <a:close/>
                </a:path>
              </a:pathLst>
            </a:custGeom>
            <a:solidFill>
              <a:srgbClr val="F189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p>
          </p:txBody>
        </p:sp>
        <p:sp>
          <p:nvSpPr>
            <p:cNvPr id="27" name="Triangle rectangle 14"/>
            <p:cNvSpPr/>
            <p:nvPr/>
          </p:nvSpPr>
          <p:spPr>
            <a:xfrm>
              <a:off x="3051" y="-14131"/>
              <a:ext cx="563429" cy="1301951"/>
            </a:xfrm>
            <a:custGeom>
              <a:avLst/>
              <a:gdLst>
                <a:gd name="connsiteX0" fmla="*/ 0 w 288032"/>
                <a:gd name="connsiteY0" fmla="*/ 2672916 h 2672916"/>
                <a:gd name="connsiteX1" fmla="*/ 0 w 288032"/>
                <a:gd name="connsiteY1" fmla="*/ 0 h 2672916"/>
                <a:gd name="connsiteX2" fmla="*/ 288032 w 288032"/>
                <a:gd name="connsiteY2" fmla="*/ 2672916 h 2672916"/>
                <a:gd name="connsiteX3" fmla="*/ 0 w 288032"/>
                <a:gd name="connsiteY3" fmla="*/ 2672916 h 2672916"/>
                <a:gd name="connsiteX0" fmla="*/ 0 w 1236938"/>
                <a:gd name="connsiteY0" fmla="*/ 2672916 h 2672916"/>
                <a:gd name="connsiteX1" fmla="*/ 0 w 1236938"/>
                <a:gd name="connsiteY1" fmla="*/ 0 h 2672916"/>
                <a:gd name="connsiteX2" fmla="*/ 1236938 w 1236938"/>
                <a:gd name="connsiteY2" fmla="*/ 1353075 h 2672916"/>
                <a:gd name="connsiteX3" fmla="*/ 0 w 1236938"/>
                <a:gd name="connsiteY3" fmla="*/ 2672916 h 2672916"/>
              </a:gdLst>
              <a:ahLst/>
              <a:cxnLst>
                <a:cxn ang="0">
                  <a:pos x="connsiteX0" y="connsiteY0"/>
                </a:cxn>
                <a:cxn ang="0">
                  <a:pos x="connsiteX1" y="connsiteY1"/>
                </a:cxn>
                <a:cxn ang="0">
                  <a:pos x="connsiteX2" y="connsiteY2"/>
                </a:cxn>
                <a:cxn ang="0">
                  <a:pos x="connsiteX3" y="connsiteY3"/>
                </a:cxn>
              </a:cxnLst>
              <a:rect l="l" t="t" r="r" b="b"/>
              <a:pathLst>
                <a:path w="1236938" h="2672916">
                  <a:moveTo>
                    <a:pt x="0" y="2672916"/>
                  </a:moveTo>
                  <a:lnTo>
                    <a:pt x="0" y="0"/>
                  </a:lnTo>
                  <a:lnTo>
                    <a:pt x="1236938" y="1353075"/>
                  </a:lnTo>
                  <a:lnTo>
                    <a:pt x="0" y="2672916"/>
                  </a:lnTo>
                  <a:close/>
                </a:path>
              </a:pathLst>
            </a:custGeom>
            <a:solidFill>
              <a:srgbClr val="F189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p>
          </p:txBody>
        </p:sp>
        <p:sp>
          <p:nvSpPr>
            <p:cNvPr id="28" name="Triangle rectangle 15"/>
            <p:cNvSpPr/>
            <p:nvPr/>
          </p:nvSpPr>
          <p:spPr>
            <a:xfrm>
              <a:off x="3052" y="-14132"/>
              <a:ext cx="611559" cy="686417"/>
            </a:xfrm>
            <a:custGeom>
              <a:avLst/>
              <a:gdLst>
                <a:gd name="connsiteX0" fmla="*/ 0 w 792088"/>
                <a:gd name="connsiteY0" fmla="*/ 1336458 h 1336458"/>
                <a:gd name="connsiteX1" fmla="*/ 0 w 792088"/>
                <a:gd name="connsiteY1" fmla="*/ 0 h 1336458"/>
                <a:gd name="connsiteX2" fmla="*/ 792088 w 792088"/>
                <a:gd name="connsiteY2" fmla="*/ 1336458 h 1336458"/>
                <a:gd name="connsiteX3" fmla="*/ 0 w 792088"/>
                <a:gd name="connsiteY3" fmla="*/ 1336458 h 1336458"/>
                <a:gd name="connsiteX0" fmla="*/ 0 w 1266541"/>
                <a:gd name="connsiteY0" fmla="*/ 1337094 h 1337094"/>
                <a:gd name="connsiteX1" fmla="*/ 0 w 1266541"/>
                <a:gd name="connsiteY1" fmla="*/ 636 h 1337094"/>
                <a:gd name="connsiteX2" fmla="*/ 1266541 w 1266541"/>
                <a:gd name="connsiteY2" fmla="*/ 0 h 1337094"/>
                <a:gd name="connsiteX3" fmla="*/ 0 w 1266541"/>
                <a:gd name="connsiteY3" fmla="*/ 1337094 h 1337094"/>
              </a:gdLst>
              <a:ahLst/>
              <a:cxnLst>
                <a:cxn ang="0">
                  <a:pos x="connsiteX0" y="connsiteY0"/>
                </a:cxn>
                <a:cxn ang="0">
                  <a:pos x="connsiteX1" y="connsiteY1"/>
                </a:cxn>
                <a:cxn ang="0">
                  <a:pos x="connsiteX2" y="connsiteY2"/>
                </a:cxn>
                <a:cxn ang="0">
                  <a:pos x="connsiteX3" y="connsiteY3"/>
                </a:cxn>
              </a:cxnLst>
              <a:rect l="l" t="t" r="r" b="b"/>
              <a:pathLst>
                <a:path w="1266541" h="1337094">
                  <a:moveTo>
                    <a:pt x="0" y="1337094"/>
                  </a:moveTo>
                  <a:lnTo>
                    <a:pt x="0" y="636"/>
                  </a:lnTo>
                  <a:lnTo>
                    <a:pt x="1266541" y="0"/>
                  </a:lnTo>
                  <a:lnTo>
                    <a:pt x="0" y="1337094"/>
                  </a:lnTo>
                  <a:close/>
                </a:path>
              </a:pathLst>
            </a:custGeom>
            <a:solidFill>
              <a:srgbClr val="F189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p>
          </p:txBody>
        </p:sp>
        <p:sp>
          <p:nvSpPr>
            <p:cNvPr id="29" name="Triangle rectangle 28"/>
            <p:cNvSpPr/>
            <p:nvPr/>
          </p:nvSpPr>
          <p:spPr>
            <a:xfrm>
              <a:off x="3052" y="6307480"/>
              <a:ext cx="434262" cy="532991"/>
            </a:xfrm>
            <a:prstGeom prst="rtTriangle">
              <a:avLst/>
            </a:prstGeom>
            <a:solidFill>
              <a:srgbClr val="F189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dirty="0"/>
            </a:p>
          </p:txBody>
        </p:sp>
        <p:sp>
          <p:nvSpPr>
            <p:cNvPr id="30" name="Triangle rectangle 11"/>
            <p:cNvSpPr/>
            <p:nvPr userDrawn="1"/>
          </p:nvSpPr>
          <p:spPr>
            <a:xfrm>
              <a:off x="3052" y="4923639"/>
              <a:ext cx="395536" cy="936104"/>
            </a:xfrm>
            <a:custGeom>
              <a:avLst/>
              <a:gdLst>
                <a:gd name="connsiteX0" fmla="*/ 0 w 360040"/>
                <a:gd name="connsiteY0" fmla="*/ 2304256 h 2304256"/>
                <a:gd name="connsiteX1" fmla="*/ 0 w 360040"/>
                <a:gd name="connsiteY1" fmla="*/ 0 h 2304256"/>
                <a:gd name="connsiteX2" fmla="*/ 360040 w 360040"/>
                <a:gd name="connsiteY2" fmla="*/ 2304256 h 2304256"/>
                <a:gd name="connsiteX3" fmla="*/ 0 w 360040"/>
                <a:gd name="connsiteY3" fmla="*/ 2304256 h 2304256"/>
                <a:gd name="connsiteX0" fmla="*/ 0 w 1101912"/>
                <a:gd name="connsiteY0" fmla="*/ 2304256 h 2304256"/>
                <a:gd name="connsiteX1" fmla="*/ 0 w 1101912"/>
                <a:gd name="connsiteY1" fmla="*/ 0 h 2304256"/>
                <a:gd name="connsiteX2" fmla="*/ 1101912 w 1101912"/>
                <a:gd name="connsiteY2" fmla="*/ 1156943 h 2304256"/>
                <a:gd name="connsiteX3" fmla="*/ 0 w 1101912"/>
                <a:gd name="connsiteY3" fmla="*/ 2304256 h 2304256"/>
                <a:gd name="connsiteX0" fmla="*/ 0 w 1101912"/>
                <a:gd name="connsiteY0" fmla="*/ 2321509 h 2321509"/>
                <a:gd name="connsiteX1" fmla="*/ 0 w 1101912"/>
                <a:gd name="connsiteY1" fmla="*/ 0 h 2321509"/>
                <a:gd name="connsiteX2" fmla="*/ 1101912 w 1101912"/>
                <a:gd name="connsiteY2" fmla="*/ 1156943 h 2321509"/>
                <a:gd name="connsiteX3" fmla="*/ 0 w 1101912"/>
                <a:gd name="connsiteY3" fmla="*/ 2321509 h 2321509"/>
              </a:gdLst>
              <a:ahLst/>
              <a:cxnLst>
                <a:cxn ang="0">
                  <a:pos x="connsiteX0" y="connsiteY0"/>
                </a:cxn>
                <a:cxn ang="0">
                  <a:pos x="connsiteX1" y="connsiteY1"/>
                </a:cxn>
                <a:cxn ang="0">
                  <a:pos x="connsiteX2" y="connsiteY2"/>
                </a:cxn>
                <a:cxn ang="0">
                  <a:pos x="connsiteX3" y="connsiteY3"/>
                </a:cxn>
              </a:cxnLst>
              <a:rect l="l" t="t" r="r" b="b"/>
              <a:pathLst>
                <a:path w="1101912" h="2321509">
                  <a:moveTo>
                    <a:pt x="0" y="2321509"/>
                  </a:moveTo>
                  <a:lnTo>
                    <a:pt x="0" y="0"/>
                  </a:lnTo>
                  <a:lnTo>
                    <a:pt x="1101912" y="1156943"/>
                  </a:lnTo>
                  <a:lnTo>
                    <a:pt x="0" y="2321509"/>
                  </a:lnTo>
                  <a:close/>
                </a:path>
              </a:pathLst>
            </a:custGeom>
            <a:solidFill>
              <a:srgbClr val="F189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p>
          </p:txBody>
        </p:sp>
      </p:grpSp>
      <p:pic>
        <p:nvPicPr>
          <p:cNvPr id="19" name="Imatg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71740" y="6252705"/>
            <a:ext cx="5439795" cy="430889"/>
          </a:xfrm>
          <a:prstGeom prst="rect">
            <a:avLst/>
          </a:prstGeom>
        </p:spPr>
      </p:pic>
    </p:spTree>
    <p:extLst>
      <p:ext uri="{BB962C8B-B14F-4D97-AF65-F5344CB8AC3E}">
        <p14:creationId xmlns:p14="http://schemas.microsoft.com/office/powerpoint/2010/main" val="29325808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Contenido con título">
    <p:spTree>
      <p:nvGrpSpPr>
        <p:cNvPr id="1" name=""/>
        <p:cNvGrpSpPr/>
        <p:nvPr/>
      </p:nvGrpSpPr>
      <p:grpSpPr>
        <a:xfrm>
          <a:off x="0" y="0"/>
          <a:ext cx="0" cy="0"/>
          <a:chOff x="0" y="0"/>
          <a:chExt cx="0" cy="0"/>
        </a:xfrm>
      </p:grpSpPr>
      <p:sp>
        <p:nvSpPr>
          <p:cNvPr id="39" name="Contenidor de text 19"/>
          <p:cNvSpPr>
            <a:spLocks noGrp="1"/>
          </p:cNvSpPr>
          <p:nvPr>
            <p:ph type="body" sz="half" idx="2"/>
          </p:nvPr>
        </p:nvSpPr>
        <p:spPr>
          <a:xfrm>
            <a:off x="2054636" y="1265764"/>
            <a:ext cx="9515065" cy="4691063"/>
          </a:xfrm>
          <a:prstGeom prst="rect">
            <a:avLst/>
          </a:prstGeom>
        </p:spPr>
        <p:txBody>
          <a:bodyPr/>
          <a:lstStyle>
            <a:lvl1pPr marL="0" indent="0">
              <a:buFont typeface="Arial" panose="020B0604020202020204" pitchFamily="34" charset="0"/>
              <a:buNone/>
              <a:defRPr sz="1800">
                <a:latin typeface="Helvetica" panose="020B0604020202020204" pitchFamily="34" charset="0"/>
                <a:cs typeface="Helvetica" panose="020B0604020202020204" pitchFamily="34"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ca-ES" smtClean="0"/>
              <a:t>Editeu els estils de text del patró</a:t>
            </a:r>
          </a:p>
          <a:p>
            <a:pPr lvl="1"/>
            <a:r>
              <a:rPr lang="ca-ES" smtClean="0"/>
              <a:t>Segon nivell</a:t>
            </a:r>
          </a:p>
          <a:p>
            <a:pPr lvl="2"/>
            <a:r>
              <a:rPr lang="ca-ES" smtClean="0"/>
              <a:t>Tercer nivell</a:t>
            </a:r>
          </a:p>
          <a:p>
            <a:pPr lvl="3"/>
            <a:r>
              <a:rPr lang="ca-ES" smtClean="0"/>
              <a:t>Quart nivell</a:t>
            </a:r>
          </a:p>
          <a:p>
            <a:pPr lvl="4"/>
            <a:r>
              <a:rPr lang="ca-ES" smtClean="0"/>
              <a:t>Cinquè nivell</a:t>
            </a:r>
            <a:endParaRPr lang="ca-ES" dirty="0"/>
          </a:p>
        </p:txBody>
      </p:sp>
      <p:sp>
        <p:nvSpPr>
          <p:cNvPr id="46" name="Contenidor de text 44"/>
          <p:cNvSpPr>
            <a:spLocks noGrp="1"/>
          </p:cNvSpPr>
          <p:nvPr>
            <p:ph type="body" sz="quarter" idx="11" hasCustomPrompt="1"/>
          </p:nvPr>
        </p:nvSpPr>
        <p:spPr>
          <a:xfrm>
            <a:off x="2110318" y="481551"/>
            <a:ext cx="9505949" cy="677324"/>
          </a:xfrm>
          <a:prstGeom prst="rect">
            <a:avLst/>
          </a:prstGeom>
        </p:spPr>
        <p:txBody>
          <a:bodyPr/>
          <a:lstStyle>
            <a:lvl1pPr marL="0" indent="0">
              <a:buNone/>
              <a:defRPr sz="2000" b="1" cap="all" baseline="0">
                <a:solidFill>
                  <a:srgbClr val="F18900"/>
                </a:solidFill>
                <a:latin typeface="Helvetica" panose="020B0604020202020204" pitchFamily="34" charset="0"/>
                <a:cs typeface="Helvetica" panose="020B0604020202020204" pitchFamily="34" charset="0"/>
              </a:defRPr>
            </a:lvl1pPr>
            <a:lvl2pPr marL="457200" indent="0">
              <a:buNone/>
              <a:defRPr b="1">
                <a:solidFill>
                  <a:srgbClr val="00B0F0"/>
                </a:solidFill>
                <a:latin typeface="Helvetica" panose="020B0604020202020204" pitchFamily="34" charset="0"/>
                <a:cs typeface="Helvetica" panose="020B0604020202020204" pitchFamily="34" charset="0"/>
              </a:defRPr>
            </a:lvl2pPr>
            <a:lvl3pPr marL="914400" indent="0">
              <a:buNone/>
              <a:defRPr b="1">
                <a:solidFill>
                  <a:srgbClr val="00B0F0"/>
                </a:solidFill>
                <a:latin typeface="Helvetica" panose="020B0604020202020204" pitchFamily="34" charset="0"/>
                <a:cs typeface="Helvetica" panose="020B0604020202020204" pitchFamily="34" charset="0"/>
              </a:defRPr>
            </a:lvl3pPr>
            <a:lvl4pPr marL="1371600" indent="0">
              <a:buNone/>
              <a:defRPr b="1">
                <a:solidFill>
                  <a:srgbClr val="00B0F0"/>
                </a:solidFill>
                <a:latin typeface="Helvetica" panose="020B0604020202020204" pitchFamily="34" charset="0"/>
                <a:cs typeface="Helvetica" panose="020B0604020202020204" pitchFamily="34" charset="0"/>
              </a:defRPr>
            </a:lvl4pPr>
            <a:lvl5pPr marL="1828800" indent="0">
              <a:buNone/>
              <a:defRPr b="1">
                <a:solidFill>
                  <a:srgbClr val="00B0F0"/>
                </a:solidFill>
                <a:latin typeface="Helvetica" panose="020B0604020202020204" pitchFamily="34" charset="0"/>
                <a:cs typeface="Helvetica" panose="020B0604020202020204" pitchFamily="34" charset="0"/>
              </a:defRPr>
            </a:lvl5pPr>
          </a:lstStyle>
          <a:p>
            <a:pPr lvl="0"/>
            <a:r>
              <a:rPr lang="ca-ES" dirty="0" smtClean="0"/>
              <a:t>TÍTOL</a:t>
            </a:r>
          </a:p>
        </p:txBody>
      </p:sp>
      <p:sp>
        <p:nvSpPr>
          <p:cNvPr id="77" name="Pentàgon 76"/>
          <p:cNvSpPr/>
          <p:nvPr userDrawn="1"/>
        </p:nvSpPr>
        <p:spPr>
          <a:xfrm>
            <a:off x="874444" y="532181"/>
            <a:ext cx="526281" cy="288032"/>
          </a:xfrm>
          <a:prstGeom prst="homePlate">
            <a:avLst/>
          </a:prstGeom>
          <a:solidFill>
            <a:srgbClr val="F189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p>
        </p:txBody>
      </p:sp>
      <p:grpSp>
        <p:nvGrpSpPr>
          <p:cNvPr id="16" name="Agrupa 15"/>
          <p:cNvGrpSpPr/>
          <p:nvPr userDrawn="1"/>
        </p:nvGrpSpPr>
        <p:grpSpPr>
          <a:xfrm>
            <a:off x="4068" y="-14132"/>
            <a:ext cx="815413" cy="6854603"/>
            <a:chOff x="3051" y="-14132"/>
            <a:chExt cx="611560" cy="6854603"/>
          </a:xfrm>
        </p:grpSpPr>
        <p:sp>
          <p:nvSpPr>
            <p:cNvPr id="17" name="Triangle rectangle 11"/>
            <p:cNvSpPr/>
            <p:nvPr/>
          </p:nvSpPr>
          <p:spPr>
            <a:xfrm>
              <a:off x="3052" y="5427695"/>
              <a:ext cx="405806" cy="936104"/>
            </a:xfrm>
            <a:custGeom>
              <a:avLst/>
              <a:gdLst>
                <a:gd name="connsiteX0" fmla="*/ 0 w 360040"/>
                <a:gd name="connsiteY0" fmla="*/ 2304256 h 2304256"/>
                <a:gd name="connsiteX1" fmla="*/ 0 w 360040"/>
                <a:gd name="connsiteY1" fmla="*/ 0 h 2304256"/>
                <a:gd name="connsiteX2" fmla="*/ 360040 w 360040"/>
                <a:gd name="connsiteY2" fmla="*/ 2304256 h 2304256"/>
                <a:gd name="connsiteX3" fmla="*/ 0 w 360040"/>
                <a:gd name="connsiteY3" fmla="*/ 2304256 h 2304256"/>
                <a:gd name="connsiteX0" fmla="*/ 0 w 1101912"/>
                <a:gd name="connsiteY0" fmla="*/ 2304256 h 2304256"/>
                <a:gd name="connsiteX1" fmla="*/ 0 w 1101912"/>
                <a:gd name="connsiteY1" fmla="*/ 0 h 2304256"/>
                <a:gd name="connsiteX2" fmla="*/ 1101912 w 1101912"/>
                <a:gd name="connsiteY2" fmla="*/ 1156943 h 2304256"/>
                <a:gd name="connsiteX3" fmla="*/ 0 w 1101912"/>
                <a:gd name="connsiteY3" fmla="*/ 2304256 h 2304256"/>
                <a:gd name="connsiteX0" fmla="*/ 0 w 1101912"/>
                <a:gd name="connsiteY0" fmla="*/ 2321509 h 2321509"/>
                <a:gd name="connsiteX1" fmla="*/ 0 w 1101912"/>
                <a:gd name="connsiteY1" fmla="*/ 0 h 2321509"/>
                <a:gd name="connsiteX2" fmla="*/ 1101912 w 1101912"/>
                <a:gd name="connsiteY2" fmla="*/ 1156943 h 2321509"/>
                <a:gd name="connsiteX3" fmla="*/ 0 w 1101912"/>
                <a:gd name="connsiteY3" fmla="*/ 2321509 h 2321509"/>
              </a:gdLst>
              <a:ahLst/>
              <a:cxnLst>
                <a:cxn ang="0">
                  <a:pos x="connsiteX0" y="connsiteY0"/>
                </a:cxn>
                <a:cxn ang="0">
                  <a:pos x="connsiteX1" y="connsiteY1"/>
                </a:cxn>
                <a:cxn ang="0">
                  <a:pos x="connsiteX2" y="connsiteY2"/>
                </a:cxn>
                <a:cxn ang="0">
                  <a:pos x="connsiteX3" y="connsiteY3"/>
                </a:cxn>
              </a:cxnLst>
              <a:rect l="l" t="t" r="r" b="b"/>
              <a:pathLst>
                <a:path w="1101912" h="2321509">
                  <a:moveTo>
                    <a:pt x="0" y="2321509"/>
                  </a:moveTo>
                  <a:lnTo>
                    <a:pt x="0" y="0"/>
                  </a:lnTo>
                  <a:lnTo>
                    <a:pt x="1101912" y="1156943"/>
                  </a:lnTo>
                  <a:lnTo>
                    <a:pt x="0" y="2321509"/>
                  </a:lnTo>
                  <a:close/>
                </a:path>
              </a:pathLst>
            </a:custGeom>
            <a:solidFill>
              <a:srgbClr val="F189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p>
          </p:txBody>
        </p:sp>
        <p:sp>
          <p:nvSpPr>
            <p:cNvPr id="18" name="Triangle rectangle 12"/>
            <p:cNvSpPr/>
            <p:nvPr/>
          </p:nvSpPr>
          <p:spPr>
            <a:xfrm>
              <a:off x="3051" y="3195447"/>
              <a:ext cx="395538" cy="926842"/>
            </a:xfrm>
            <a:custGeom>
              <a:avLst/>
              <a:gdLst>
                <a:gd name="connsiteX0" fmla="*/ 0 w 432048"/>
                <a:gd name="connsiteY0" fmla="*/ 2304256 h 2304256"/>
                <a:gd name="connsiteX1" fmla="*/ 0 w 432048"/>
                <a:gd name="connsiteY1" fmla="*/ 0 h 2304256"/>
                <a:gd name="connsiteX2" fmla="*/ 432048 w 432048"/>
                <a:gd name="connsiteY2" fmla="*/ 2304256 h 2304256"/>
                <a:gd name="connsiteX3" fmla="*/ 0 w 432048"/>
                <a:gd name="connsiteY3" fmla="*/ 2304256 h 2304256"/>
                <a:gd name="connsiteX0" fmla="*/ 0 w 1079029"/>
                <a:gd name="connsiteY0" fmla="*/ 2304256 h 2304256"/>
                <a:gd name="connsiteX1" fmla="*/ 0 w 1079029"/>
                <a:gd name="connsiteY1" fmla="*/ 0 h 2304256"/>
                <a:gd name="connsiteX2" fmla="*/ 1079029 w 1079029"/>
                <a:gd name="connsiteY2" fmla="*/ 1148316 h 2304256"/>
                <a:gd name="connsiteX3" fmla="*/ 0 w 1079029"/>
                <a:gd name="connsiteY3" fmla="*/ 2304256 h 2304256"/>
              </a:gdLst>
              <a:ahLst/>
              <a:cxnLst>
                <a:cxn ang="0">
                  <a:pos x="connsiteX0" y="connsiteY0"/>
                </a:cxn>
                <a:cxn ang="0">
                  <a:pos x="connsiteX1" y="connsiteY1"/>
                </a:cxn>
                <a:cxn ang="0">
                  <a:pos x="connsiteX2" y="connsiteY2"/>
                </a:cxn>
                <a:cxn ang="0">
                  <a:pos x="connsiteX3" y="connsiteY3"/>
                </a:cxn>
              </a:cxnLst>
              <a:rect l="l" t="t" r="r" b="b"/>
              <a:pathLst>
                <a:path w="1079029" h="2304256">
                  <a:moveTo>
                    <a:pt x="0" y="2304256"/>
                  </a:moveTo>
                  <a:lnTo>
                    <a:pt x="0" y="0"/>
                  </a:lnTo>
                  <a:lnTo>
                    <a:pt x="1079029" y="1148316"/>
                  </a:lnTo>
                  <a:lnTo>
                    <a:pt x="0" y="2304256"/>
                  </a:lnTo>
                  <a:close/>
                </a:path>
              </a:pathLst>
            </a:custGeom>
            <a:solidFill>
              <a:srgbClr val="F189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p>
          </p:txBody>
        </p:sp>
        <p:sp>
          <p:nvSpPr>
            <p:cNvPr id="19" name="Triangle rectangle 13"/>
            <p:cNvSpPr/>
            <p:nvPr/>
          </p:nvSpPr>
          <p:spPr>
            <a:xfrm>
              <a:off x="3052" y="2187335"/>
              <a:ext cx="434262" cy="1008112"/>
            </a:xfrm>
            <a:custGeom>
              <a:avLst/>
              <a:gdLst>
                <a:gd name="connsiteX0" fmla="*/ 0 w 360040"/>
                <a:gd name="connsiteY0" fmla="*/ 2664296 h 2664296"/>
                <a:gd name="connsiteX1" fmla="*/ 0 w 360040"/>
                <a:gd name="connsiteY1" fmla="*/ 0 h 2664296"/>
                <a:gd name="connsiteX2" fmla="*/ 360040 w 360040"/>
                <a:gd name="connsiteY2" fmla="*/ 2664296 h 2664296"/>
                <a:gd name="connsiteX3" fmla="*/ 0 w 360040"/>
                <a:gd name="connsiteY3" fmla="*/ 2664296 h 2664296"/>
                <a:gd name="connsiteX0" fmla="*/ 0 w 1248561"/>
                <a:gd name="connsiteY0" fmla="*/ 2664296 h 2664296"/>
                <a:gd name="connsiteX1" fmla="*/ 0 w 1248561"/>
                <a:gd name="connsiteY1" fmla="*/ 0 h 2664296"/>
                <a:gd name="connsiteX2" fmla="*/ 1248561 w 1248561"/>
                <a:gd name="connsiteY2" fmla="*/ 1344454 h 2664296"/>
                <a:gd name="connsiteX3" fmla="*/ 0 w 1248561"/>
                <a:gd name="connsiteY3" fmla="*/ 2664296 h 2664296"/>
              </a:gdLst>
              <a:ahLst/>
              <a:cxnLst>
                <a:cxn ang="0">
                  <a:pos x="connsiteX0" y="connsiteY0"/>
                </a:cxn>
                <a:cxn ang="0">
                  <a:pos x="connsiteX1" y="connsiteY1"/>
                </a:cxn>
                <a:cxn ang="0">
                  <a:pos x="connsiteX2" y="connsiteY2"/>
                </a:cxn>
                <a:cxn ang="0">
                  <a:pos x="connsiteX3" y="connsiteY3"/>
                </a:cxn>
              </a:cxnLst>
              <a:rect l="l" t="t" r="r" b="b"/>
              <a:pathLst>
                <a:path w="1248561" h="2664296">
                  <a:moveTo>
                    <a:pt x="0" y="2664296"/>
                  </a:moveTo>
                  <a:lnTo>
                    <a:pt x="0" y="0"/>
                  </a:lnTo>
                  <a:lnTo>
                    <a:pt x="1248561" y="1344454"/>
                  </a:lnTo>
                  <a:lnTo>
                    <a:pt x="0" y="2664296"/>
                  </a:lnTo>
                  <a:close/>
                </a:path>
              </a:pathLst>
            </a:custGeom>
            <a:solidFill>
              <a:srgbClr val="F189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p>
          </p:txBody>
        </p:sp>
        <p:sp>
          <p:nvSpPr>
            <p:cNvPr id="20" name="Triangle rectangle 14"/>
            <p:cNvSpPr/>
            <p:nvPr/>
          </p:nvSpPr>
          <p:spPr>
            <a:xfrm>
              <a:off x="3051" y="-14131"/>
              <a:ext cx="563429" cy="1301951"/>
            </a:xfrm>
            <a:custGeom>
              <a:avLst/>
              <a:gdLst>
                <a:gd name="connsiteX0" fmla="*/ 0 w 288032"/>
                <a:gd name="connsiteY0" fmla="*/ 2672916 h 2672916"/>
                <a:gd name="connsiteX1" fmla="*/ 0 w 288032"/>
                <a:gd name="connsiteY1" fmla="*/ 0 h 2672916"/>
                <a:gd name="connsiteX2" fmla="*/ 288032 w 288032"/>
                <a:gd name="connsiteY2" fmla="*/ 2672916 h 2672916"/>
                <a:gd name="connsiteX3" fmla="*/ 0 w 288032"/>
                <a:gd name="connsiteY3" fmla="*/ 2672916 h 2672916"/>
                <a:gd name="connsiteX0" fmla="*/ 0 w 1236938"/>
                <a:gd name="connsiteY0" fmla="*/ 2672916 h 2672916"/>
                <a:gd name="connsiteX1" fmla="*/ 0 w 1236938"/>
                <a:gd name="connsiteY1" fmla="*/ 0 h 2672916"/>
                <a:gd name="connsiteX2" fmla="*/ 1236938 w 1236938"/>
                <a:gd name="connsiteY2" fmla="*/ 1353075 h 2672916"/>
                <a:gd name="connsiteX3" fmla="*/ 0 w 1236938"/>
                <a:gd name="connsiteY3" fmla="*/ 2672916 h 2672916"/>
              </a:gdLst>
              <a:ahLst/>
              <a:cxnLst>
                <a:cxn ang="0">
                  <a:pos x="connsiteX0" y="connsiteY0"/>
                </a:cxn>
                <a:cxn ang="0">
                  <a:pos x="connsiteX1" y="connsiteY1"/>
                </a:cxn>
                <a:cxn ang="0">
                  <a:pos x="connsiteX2" y="connsiteY2"/>
                </a:cxn>
                <a:cxn ang="0">
                  <a:pos x="connsiteX3" y="connsiteY3"/>
                </a:cxn>
              </a:cxnLst>
              <a:rect l="l" t="t" r="r" b="b"/>
              <a:pathLst>
                <a:path w="1236938" h="2672916">
                  <a:moveTo>
                    <a:pt x="0" y="2672916"/>
                  </a:moveTo>
                  <a:lnTo>
                    <a:pt x="0" y="0"/>
                  </a:lnTo>
                  <a:lnTo>
                    <a:pt x="1236938" y="1353075"/>
                  </a:lnTo>
                  <a:lnTo>
                    <a:pt x="0" y="2672916"/>
                  </a:lnTo>
                  <a:close/>
                </a:path>
              </a:pathLst>
            </a:custGeom>
            <a:solidFill>
              <a:srgbClr val="F189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p>
          </p:txBody>
        </p:sp>
        <p:sp>
          <p:nvSpPr>
            <p:cNvPr id="21" name="Triangle rectangle 15"/>
            <p:cNvSpPr/>
            <p:nvPr/>
          </p:nvSpPr>
          <p:spPr>
            <a:xfrm>
              <a:off x="3052" y="-14132"/>
              <a:ext cx="611559" cy="686417"/>
            </a:xfrm>
            <a:custGeom>
              <a:avLst/>
              <a:gdLst>
                <a:gd name="connsiteX0" fmla="*/ 0 w 792088"/>
                <a:gd name="connsiteY0" fmla="*/ 1336458 h 1336458"/>
                <a:gd name="connsiteX1" fmla="*/ 0 w 792088"/>
                <a:gd name="connsiteY1" fmla="*/ 0 h 1336458"/>
                <a:gd name="connsiteX2" fmla="*/ 792088 w 792088"/>
                <a:gd name="connsiteY2" fmla="*/ 1336458 h 1336458"/>
                <a:gd name="connsiteX3" fmla="*/ 0 w 792088"/>
                <a:gd name="connsiteY3" fmla="*/ 1336458 h 1336458"/>
                <a:gd name="connsiteX0" fmla="*/ 0 w 1266541"/>
                <a:gd name="connsiteY0" fmla="*/ 1337094 h 1337094"/>
                <a:gd name="connsiteX1" fmla="*/ 0 w 1266541"/>
                <a:gd name="connsiteY1" fmla="*/ 636 h 1337094"/>
                <a:gd name="connsiteX2" fmla="*/ 1266541 w 1266541"/>
                <a:gd name="connsiteY2" fmla="*/ 0 h 1337094"/>
                <a:gd name="connsiteX3" fmla="*/ 0 w 1266541"/>
                <a:gd name="connsiteY3" fmla="*/ 1337094 h 1337094"/>
              </a:gdLst>
              <a:ahLst/>
              <a:cxnLst>
                <a:cxn ang="0">
                  <a:pos x="connsiteX0" y="connsiteY0"/>
                </a:cxn>
                <a:cxn ang="0">
                  <a:pos x="connsiteX1" y="connsiteY1"/>
                </a:cxn>
                <a:cxn ang="0">
                  <a:pos x="connsiteX2" y="connsiteY2"/>
                </a:cxn>
                <a:cxn ang="0">
                  <a:pos x="connsiteX3" y="connsiteY3"/>
                </a:cxn>
              </a:cxnLst>
              <a:rect l="l" t="t" r="r" b="b"/>
              <a:pathLst>
                <a:path w="1266541" h="1337094">
                  <a:moveTo>
                    <a:pt x="0" y="1337094"/>
                  </a:moveTo>
                  <a:lnTo>
                    <a:pt x="0" y="636"/>
                  </a:lnTo>
                  <a:lnTo>
                    <a:pt x="1266541" y="0"/>
                  </a:lnTo>
                  <a:lnTo>
                    <a:pt x="0" y="1337094"/>
                  </a:lnTo>
                  <a:close/>
                </a:path>
              </a:pathLst>
            </a:custGeom>
            <a:solidFill>
              <a:srgbClr val="F189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p>
          </p:txBody>
        </p:sp>
        <p:sp>
          <p:nvSpPr>
            <p:cNvPr id="22" name="Triangle rectangle 21"/>
            <p:cNvSpPr/>
            <p:nvPr/>
          </p:nvSpPr>
          <p:spPr>
            <a:xfrm>
              <a:off x="3052" y="6307480"/>
              <a:ext cx="434262" cy="532991"/>
            </a:xfrm>
            <a:prstGeom prst="rtTriangle">
              <a:avLst/>
            </a:prstGeom>
            <a:solidFill>
              <a:srgbClr val="F189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dirty="0"/>
            </a:p>
          </p:txBody>
        </p:sp>
        <p:sp>
          <p:nvSpPr>
            <p:cNvPr id="23" name="Triangle rectangle 11"/>
            <p:cNvSpPr/>
            <p:nvPr userDrawn="1"/>
          </p:nvSpPr>
          <p:spPr>
            <a:xfrm>
              <a:off x="3052" y="4923639"/>
              <a:ext cx="395536" cy="936104"/>
            </a:xfrm>
            <a:custGeom>
              <a:avLst/>
              <a:gdLst>
                <a:gd name="connsiteX0" fmla="*/ 0 w 360040"/>
                <a:gd name="connsiteY0" fmla="*/ 2304256 h 2304256"/>
                <a:gd name="connsiteX1" fmla="*/ 0 w 360040"/>
                <a:gd name="connsiteY1" fmla="*/ 0 h 2304256"/>
                <a:gd name="connsiteX2" fmla="*/ 360040 w 360040"/>
                <a:gd name="connsiteY2" fmla="*/ 2304256 h 2304256"/>
                <a:gd name="connsiteX3" fmla="*/ 0 w 360040"/>
                <a:gd name="connsiteY3" fmla="*/ 2304256 h 2304256"/>
                <a:gd name="connsiteX0" fmla="*/ 0 w 1101912"/>
                <a:gd name="connsiteY0" fmla="*/ 2304256 h 2304256"/>
                <a:gd name="connsiteX1" fmla="*/ 0 w 1101912"/>
                <a:gd name="connsiteY1" fmla="*/ 0 h 2304256"/>
                <a:gd name="connsiteX2" fmla="*/ 1101912 w 1101912"/>
                <a:gd name="connsiteY2" fmla="*/ 1156943 h 2304256"/>
                <a:gd name="connsiteX3" fmla="*/ 0 w 1101912"/>
                <a:gd name="connsiteY3" fmla="*/ 2304256 h 2304256"/>
                <a:gd name="connsiteX0" fmla="*/ 0 w 1101912"/>
                <a:gd name="connsiteY0" fmla="*/ 2321509 h 2321509"/>
                <a:gd name="connsiteX1" fmla="*/ 0 w 1101912"/>
                <a:gd name="connsiteY1" fmla="*/ 0 h 2321509"/>
                <a:gd name="connsiteX2" fmla="*/ 1101912 w 1101912"/>
                <a:gd name="connsiteY2" fmla="*/ 1156943 h 2321509"/>
                <a:gd name="connsiteX3" fmla="*/ 0 w 1101912"/>
                <a:gd name="connsiteY3" fmla="*/ 2321509 h 2321509"/>
              </a:gdLst>
              <a:ahLst/>
              <a:cxnLst>
                <a:cxn ang="0">
                  <a:pos x="connsiteX0" y="connsiteY0"/>
                </a:cxn>
                <a:cxn ang="0">
                  <a:pos x="connsiteX1" y="connsiteY1"/>
                </a:cxn>
                <a:cxn ang="0">
                  <a:pos x="connsiteX2" y="connsiteY2"/>
                </a:cxn>
                <a:cxn ang="0">
                  <a:pos x="connsiteX3" y="connsiteY3"/>
                </a:cxn>
              </a:cxnLst>
              <a:rect l="l" t="t" r="r" b="b"/>
              <a:pathLst>
                <a:path w="1101912" h="2321509">
                  <a:moveTo>
                    <a:pt x="0" y="2321509"/>
                  </a:moveTo>
                  <a:lnTo>
                    <a:pt x="0" y="0"/>
                  </a:lnTo>
                  <a:lnTo>
                    <a:pt x="1101912" y="1156943"/>
                  </a:lnTo>
                  <a:lnTo>
                    <a:pt x="0" y="2321509"/>
                  </a:lnTo>
                  <a:close/>
                </a:path>
              </a:pathLst>
            </a:custGeom>
            <a:solidFill>
              <a:srgbClr val="F189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p>
          </p:txBody>
        </p:sp>
      </p:grpSp>
      <p:sp>
        <p:nvSpPr>
          <p:cNvPr id="24" name="QuadreDeText 23"/>
          <p:cNvSpPr txBox="1"/>
          <p:nvPr userDrawn="1"/>
        </p:nvSpPr>
        <p:spPr>
          <a:xfrm>
            <a:off x="848365" y="6283482"/>
            <a:ext cx="3424327" cy="369332"/>
          </a:xfrm>
          <a:prstGeom prst="rect">
            <a:avLst/>
          </a:prstGeom>
          <a:noFill/>
        </p:spPr>
        <p:txBody>
          <a:bodyPr wrap="square" rtlCol="0">
            <a:spAutoFit/>
          </a:bodyPr>
          <a:lstStyle/>
          <a:p>
            <a:r>
              <a:rPr lang="ca-ES" sz="1800" b="1" dirty="0" smtClean="0">
                <a:solidFill>
                  <a:srgbClr val="F18900"/>
                </a:solidFill>
                <a:latin typeface="Helvetica" panose="020B0604020202020204" pitchFamily="34" charset="0"/>
                <a:cs typeface="Helvetica" panose="020B0604020202020204" pitchFamily="34" charset="0"/>
              </a:rPr>
              <a:t>#</a:t>
            </a:r>
            <a:r>
              <a:rPr lang="ca-ES" sz="1800" b="1" i="1" dirty="0" err="1" smtClean="0">
                <a:solidFill>
                  <a:srgbClr val="F18900"/>
                </a:solidFill>
                <a:latin typeface="Helvetica" panose="020B0604020202020204" pitchFamily="34" charset="0"/>
                <a:cs typeface="Helvetica" panose="020B0604020202020204" pitchFamily="34" charset="0"/>
              </a:rPr>
              <a:t>transició</a:t>
            </a:r>
            <a:r>
              <a:rPr lang="ca-ES" sz="1800" b="1" i="1" baseline="0" dirty="0" err="1" smtClean="0">
                <a:solidFill>
                  <a:srgbClr val="F18900"/>
                </a:solidFill>
                <a:latin typeface="Helvetica" panose="020B0604020202020204" pitchFamily="34" charset="0"/>
                <a:cs typeface="Helvetica" panose="020B0604020202020204" pitchFamily="34" charset="0"/>
              </a:rPr>
              <a:t>energètica</a:t>
            </a:r>
            <a:endParaRPr lang="ca-ES" sz="1800" b="1" i="1" dirty="0">
              <a:solidFill>
                <a:srgbClr val="F18900"/>
              </a:solidFill>
              <a:latin typeface="Helvetica" panose="020B0604020202020204" pitchFamily="34" charset="0"/>
              <a:cs typeface="Helvetica" panose="020B0604020202020204" pitchFamily="34" charset="0"/>
            </a:endParaRPr>
          </a:p>
        </p:txBody>
      </p:sp>
      <p:pic>
        <p:nvPicPr>
          <p:cNvPr id="25" name="Imatge 2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71740" y="6252705"/>
            <a:ext cx="5439795" cy="430889"/>
          </a:xfrm>
          <a:prstGeom prst="rect">
            <a:avLst/>
          </a:prstGeom>
        </p:spPr>
      </p:pic>
    </p:spTree>
    <p:extLst>
      <p:ext uri="{BB962C8B-B14F-4D97-AF65-F5344CB8AC3E}">
        <p14:creationId xmlns:p14="http://schemas.microsoft.com/office/powerpoint/2010/main" val="24315653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Dos objectes">
    <p:spTree>
      <p:nvGrpSpPr>
        <p:cNvPr id="1" name=""/>
        <p:cNvGrpSpPr/>
        <p:nvPr/>
      </p:nvGrpSpPr>
      <p:grpSpPr>
        <a:xfrm>
          <a:off x="0" y="0"/>
          <a:ext cx="0" cy="0"/>
          <a:chOff x="0" y="0"/>
          <a:chExt cx="0" cy="0"/>
        </a:xfrm>
      </p:grpSpPr>
      <p:sp>
        <p:nvSpPr>
          <p:cNvPr id="3" name="Contenidor de contingut 2"/>
          <p:cNvSpPr>
            <a:spLocks noGrp="1"/>
          </p:cNvSpPr>
          <p:nvPr>
            <p:ph sz="half" idx="1" hasCustomPrompt="1"/>
          </p:nvPr>
        </p:nvSpPr>
        <p:spPr>
          <a:xfrm>
            <a:off x="1487157" y="2204865"/>
            <a:ext cx="5332324" cy="3582987"/>
          </a:xfrm>
          <a:prstGeom prst="rect">
            <a:avLst/>
          </a:prstGeom>
        </p:spPr>
        <p:txBody>
          <a:bodyPr/>
          <a:lstStyle>
            <a:lvl1pPr marL="0" indent="0">
              <a:buNone/>
              <a:defRPr sz="1800" b="1">
                <a:solidFill>
                  <a:srgbClr val="F18900"/>
                </a:solidFill>
                <a:latin typeface="Helvetica" panose="020B0604020202020204" pitchFamily="34" charset="0"/>
                <a:cs typeface="Helvetica" panose="020B0604020202020204" pitchFamily="34" charset="0"/>
              </a:defRPr>
            </a:lvl1pPr>
            <a:lvl2pPr marL="457200" indent="0">
              <a:buNone/>
              <a:defRPr sz="1800" b="1">
                <a:solidFill>
                  <a:srgbClr val="00B0F0"/>
                </a:solidFill>
                <a:latin typeface="Helvetica" panose="020B0604020202020204" pitchFamily="34" charset="0"/>
                <a:cs typeface="Helvetica" panose="020B0604020202020204" pitchFamily="34" charset="0"/>
              </a:defRPr>
            </a:lvl2pPr>
            <a:lvl3pPr marL="914400" indent="0">
              <a:buNone/>
              <a:defRPr sz="1800" b="1">
                <a:solidFill>
                  <a:srgbClr val="00B0F0"/>
                </a:solidFill>
                <a:latin typeface="Helvetica" panose="020B0604020202020204" pitchFamily="34" charset="0"/>
                <a:cs typeface="Helvetica" panose="020B0604020202020204" pitchFamily="34" charset="0"/>
              </a:defRPr>
            </a:lvl3pPr>
            <a:lvl4pPr marL="1371600" indent="0">
              <a:buNone/>
              <a:defRPr sz="1800" b="1">
                <a:solidFill>
                  <a:srgbClr val="00B0F0"/>
                </a:solidFill>
                <a:latin typeface="Helvetica" panose="020B0604020202020204" pitchFamily="34" charset="0"/>
                <a:cs typeface="Helvetica" panose="020B0604020202020204" pitchFamily="34" charset="0"/>
              </a:defRPr>
            </a:lvl4pPr>
            <a:lvl5pPr marL="1828800" indent="0">
              <a:buNone/>
              <a:defRPr sz="1800" b="1">
                <a:solidFill>
                  <a:srgbClr val="00B0F0"/>
                </a:solidFill>
                <a:latin typeface="Helvetica" panose="020B0604020202020204" pitchFamily="34" charset="0"/>
                <a:cs typeface="Helvetica" panose="020B0604020202020204" pitchFamily="34" charset="0"/>
              </a:defRPr>
            </a:lvl5pPr>
            <a:lvl6pPr>
              <a:defRPr sz="1800"/>
            </a:lvl6pPr>
            <a:lvl7pPr>
              <a:defRPr sz="1800"/>
            </a:lvl7pPr>
            <a:lvl8pPr>
              <a:defRPr sz="1800"/>
            </a:lvl8pPr>
            <a:lvl9pPr>
              <a:defRPr sz="1800"/>
            </a:lvl9pPr>
          </a:lstStyle>
          <a:p>
            <a:pPr lvl="0"/>
            <a:r>
              <a:rPr lang="ca-ES" dirty="0" smtClean="0"/>
              <a:t>Feu clic aquí per incorporar contingut</a:t>
            </a:r>
          </a:p>
        </p:txBody>
      </p:sp>
      <p:sp>
        <p:nvSpPr>
          <p:cNvPr id="4" name="Contenidor de contingut 3"/>
          <p:cNvSpPr>
            <a:spLocks noGrp="1"/>
          </p:cNvSpPr>
          <p:nvPr>
            <p:ph sz="half" idx="2" hasCustomPrompt="1"/>
          </p:nvPr>
        </p:nvSpPr>
        <p:spPr>
          <a:xfrm>
            <a:off x="7154426" y="1175658"/>
            <a:ext cx="4474865" cy="4622242"/>
          </a:xfrm>
          <a:prstGeom prst="rect">
            <a:avLst/>
          </a:prstGeom>
        </p:spPr>
        <p:txBody>
          <a:bodyPr anchor="t"/>
          <a:lstStyle>
            <a:lvl1pPr marL="0" indent="0" algn="l">
              <a:buNone/>
              <a:defRPr sz="1800" baseline="0">
                <a:latin typeface="Helvetica" panose="020B0604020202020204" pitchFamily="34" charset="0"/>
                <a:cs typeface="Helvetica"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a-ES" dirty="0" smtClean="0"/>
              <a:t>Fes clic per afegir una imatge o contingut multimèdia</a:t>
            </a:r>
            <a:endParaRPr lang="ca-ES" dirty="0"/>
          </a:p>
        </p:txBody>
      </p:sp>
      <p:sp>
        <p:nvSpPr>
          <p:cNvPr id="17" name="QuadreDeText 16"/>
          <p:cNvSpPr txBox="1"/>
          <p:nvPr userDrawn="1"/>
        </p:nvSpPr>
        <p:spPr>
          <a:xfrm>
            <a:off x="848365" y="6283482"/>
            <a:ext cx="3424327" cy="369332"/>
          </a:xfrm>
          <a:prstGeom prst="rect">
            <a:avLst/>
          </a:prstGeom>
          <a:noFill/>
        </p:spPr>
        <p:txBody>
          <a:bodyPr wrap="square" rtlCol="0">
            <a:spAutoFit/>
          </a:bodyPr>
          <a:lstStyle/>
          <a:p>
            <a:r>
              <a:rPr lang="ca-ES" sz="1800" b="1" dirty="0" smtClean="0">
                <a:solidFill>
                  <a:srgbClr val="F18900"/>
                </a:solidFill>
                <a:latin typeface="Helvetica" panose="020B0604020202020204" pitchFamily="34" charset="0"/>
                <a:cs typeface="Helvetica" panose="020B0604020202020204" pitchFamily="34" charset="0"/>
              </a:rPr>
              <a:t>#</a:t>
            </a:r>
            <a:r>
              <a:rPr lang="ca-ES" sz="1800" b="1" i="1" dirty="0" err="1" smtClean="0">
                <a:solidFill>
                  <a:srgbClr val="F18900"/>
                </a:solidFill>
                <a:latin typeface="Helvetica" panose="020B0604020202020204" pitchFamily="34" charset="0"/>
                <a:cs typeface="Helvetica" panose="020B0604020202020204" pitchFamily="34" charset="0"/>
              </a:rPr>
              <a:t>transició</a:t>
            </a:r>
            <a:r>
              <a:rPr lang="ca-ES" sz="1800" b="1" i="1" baseline="0" dirty="0" err="1" smtClean="0">
                <a:solidFill>
                  <a:srgbClr val="F18900"/>
                </a:solidFill>
                <a:latin typeface="Helvetica" panose="020B0604020202020204" pitchFamily="34" charset="0"/>
                <a:cs typeface="Helvetica" panose="020B0604020202020204" pitchFamily="34" charset="0"/>
              </a:rPr>
              <a:t>energètica</a:t>
            </a:r>
            <a:endParaRPr lang="ca-ES" sz="1800" b="1" i="1" dirty="0">
              <a:solidFill>
                <a:srgbClr val="F18900"/>
              </a:solidFill>
              <a:latin typeface="Helvetica" panose="020B0604020202020204" pitchFamily="34" charset="0"/>
              <a:cs typeface="Helvetica" panose="020B0604020202020204" pitchFamily="34" charset="0"/>
            </a:endParaRPr>
          </a:p>
        </p:txBody>
      </p:sp>
      <p:sp>
        <p:nvSpPr>
          <p:cNvPr id="22" name="Contenidor de text 21"/>
          <p:cNvSpPr>
            <a:spLocks noGrp="1"/>
          </p:cNvSpPr>
          <p:nvPr userDrawn="1">
            <p:ph type="body" sz="quarter" idx="12" hasCustomPrompt="1"/>
          </p:nvPr>
        </p:nvSpPr>
        <p:spPr>
          <a:xfrm>
            <a:off x="2110318" y="482600"/>
            <a:ext cx="9516533" cy="693738"/>
          </a:xfrm>
          <a:prstGeom prst="rect">
            <a:avLst/>
          </a:prstGeom>
        </p:spPr>
        <p:txBody>
          <a:bodyPr/>
          <a:lstStyle>
            <a:lvl1pPr marL="0" indent="0">
              <a:buNone/>
              <a:defRPr sz="2000" b="1" cap="all" baseline="0">
                <a:solidFill>
                  <a:srgbClr val="F18900"/>
                </a:solidFill>
                <a:latin typeface="Helvetica" panose="020B0604020202020204" pitchFamily="34" charset="0"/>
                <a:cs typeface="Helvetica" panose="020B0604020202020204" pitchFamily="34" charset="0"/>
              </a:defRPr>
            </a:lvl1pPr>
            <a:lvl2pPr marL="457200" indent="0">
              <a:buNone/>
              <a:defRPr sz="2000" b="1" cap="all" baseline="0">
                <a:solidFill>
                  <a:srgbClr val="00B0F0"/>
                </a:solidFill>
                <a:latin typeface="Helvetica" panose="020B0604020202020204" pitchFamily="34" charset="0"/>
                <a:cs typeface="Helvetica" panose="020B0604020202020204" pitchFamily="34" charset="0"/>
              </a:defRPr>
            </a:lvl2pPr>
            <a:lvl3pPr marL="914400" indent="0">
              <a:buNone/>
              <a:defRPr sz="2000" b="1" cap="all" baseline="0">
                <a:solidFill>
                  <a:srgbClr val="00B0F0"/>
                </a:solidFill>
                <a:latin typeface="Helvetica" panose="020B0604020202020204" pitchFamily="34" charset="0"/>
                <a:cs typeface="Helvetica" panose="020B0604020202020204" pitchFamily="34" charset="0"/>
              </a:defRPr>
            </a:lvl3pPr>
            <a:lvl4pPr marL="1371600" indent="0">
              <a:buNone/>
              <a:defRPr sz="2000" b="1" cap="all" baseline="0">
                <a:solidFill>
                  <a:srgbClr val="00B0F0"/>
                </a:solidFill>
                <a:latin typeface="Helvetica" panose="020B0604020202020204" pitchFamily="34" charset="0"/>
                <a:cs typeface="Helvetica" panose="020B0604020202020204" pitchFamily="34" charset="0"/>
              </a:defRPr>
            </a:lvl4pPr>
            <a:lvl5pPr marL="1828800" indent="0">
              <a:buNone/>
              <a:defRPr sz="2000" b="1" cap="all" baseline="0">
                <a:solidFill>
                  <a:srgbClr val="00B0F0"/>
                </a:solidFill>
                <a:latin typeface="Helvetica" panose="020B0604020202020204" pitchFamily="34" charset="0"/>
                <a:cs typeface="Helvetica" panose="020B0604020202020204" pitchFamily="34" charset="0"/>
              </a:defRPr>
            </a:lvl5pPr>
          </a:lstStyle>
          <a:p>
            <a:pPr lvl="0"/>
            <a:r>
              <a:rPr lang="ca-ES" dirty="0" smtClean="0"/>
              <a:t>TÍTOL</a:t>
            </a:r>
          </a:p>
        </p:txBody>
      </p:sp>
      <p:sp>
        <p:nvSpPr>
          <p:cNvPr id="26" name="Contenidor de text 25"/>
          <p:cNvSpPr>
            <a:spLocks noGrp="1"/>
          </p:cNvSpPr>
          <p:nvPr userDrawn="1">
            <p:ph type="body" sz="quarter" idx="13" hasCustomPrompt="1"/>
          </p:nvPr>
        </p:nvSpPr>
        <p:spPr>
          <a:xfrm>
            <a:off x="1488017" y="1184807"/>
            <a:ext cx="5357283" cy="1020231"/>
          </a:xfrm>
          <a:prstGeom prst="rect">
            <a:avLst/>
          </a:prstGeom>
        </p:spPr>
        <p:txBody>
          <a:bodyPr/>
          <a:lstStyle>
            <a:lvl1pPr marL="0" indent="0">
              <a:buNone/>
              <a:defRPr sz="2800" b="1">
                <a:latin typeface="Helvetica" panose="020B0604020202020204" pitchFamily="34" charset="0"/>
                <a:cs typeface="Helvetica" panose="020B0604020202020204" pitchFamily="34" charset="0"/>
              </a:defRPr>
            </a:lvl1pPr>
          </a:lstStyle>
          <a:p>
            <a:pPr lvl="0"/>
            <a:r>
              <a:rPr lang="ca-ES" dirty="0" smtClean="0"/>
              <a:t>Incorporar subtítol</a:t>
            </a:r>
            <a:endParaRPr lang="ca-ES" dirty="0"/>
          </a:p>
        </p:txBody>
      </p:sp>
      <p:sp>
        <p:nvSpPr>
          <p:cNvPr id="20" name="Pentàgon 19"/>
          <p:cNvSpPr/>
          <p:nvPr userDrawn="1"/>
        </p:nvSpPr>
        <p:spPr>
          <a:xfrm>
            <a:off x="960876" y="528269"/>
            <a:ext cx="526281" cy="288032"/>
          </a:xfrm>
          <a:prstGeom prst="homePlate">
            <a:avLst/>
          </a:prstGeom>
          <a:solidFill>
            <a:srgbClr val="F189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p>
        </p:txBody>
      </p:sp>
      <p:grpSp>
        <p:nvGrpSpPr>
          <p:cNvPr id="21" name="Agrupa 20"/>
          <p:cNvGrpSpPr/>
          <p:nvPr userDrawn="1"/>
        </p:nvGrpSpPr>
        <p:grpSpPr>
          <a:xfrm>
            <a:off x="4068" y="-14132"/>
            <a:ext cx="815413" cy="6854603"/>
            <a:chOff x="3051" y="-14132"/>
            <a:chExt cx="611560" cy="6854603"/>
          </a:xfrm>
        </p:grpSpPr>
        <p:sp>
          <p:nvSpPr>
            <p:cNvPr id="23" name="Triangle rectangle 11"/>
            <p:cNvSpPr/>
            <p:nvPr/>
          </p:nvSpPr>
          <p:spPr>
            <a:xfrm>
              <a:off x="3052" y="5427695"/>
              <a:ext cx="405806" cy="936104"/>
            </a:xfrm>
            <a:custGeom>
              <a:avLst/>
              <a:gdLst>
                <a:gd name="connsiteX0" fmla="*/ 0 w 360040"/>
                <a:gd name="connsiteY0" fmla="*/ 2304256 h 2304256"/>
                <a:gd name="connsiteX1" fmla="*/ 0 w 360040"/>
                <a:gd name="connsiteY1" fmla="*/ 0 h 2304256"/>
                <a:gd name="connsiteX2" fmla="*/ 360040 w 360040"/>
                <a:gd name="connsiteY2" fmla="*/ 2304256 h 2304256"/>
                <a:gd name="connsiteX3" fmla="*/ 0 w 360040"/>
                <a:gd name="connsiteY3" fmla="*/ 2304256 h 2304256"/>
                <a:gd name="connsiteX0" fmla="*/ 0 w 1101912"/>
                <a:gd name="connsiteY0" fmla="*/ 2304256 h 2304256"/>
                <a:gd name="connsiteX1" fmla="*/ 0 w 1101912"/>
                <a:gd name="connsiteY1" fmla="*/ 0 h 2304256"/>
                <a:gd name="connsiteX2" fmla="*/ 1101912 w 1101912"/>
                <a:gd name="connsiteY2" fmla="*/ 1156943 h 2304256"/>
                <a:gd name="connsiteX3" fmla="*/ 0 w 1101912"/>
                <a:gd name="connsiteY3" fmla="*/ 2304256 h 2304256"/>
                <a:gd name="connsiteX0" fmla="*/ 0 w 1101912"/>
                <a:gd name="connsiteY0" fmla="*/ 2321509 h 2321509"/>
                <a:gd name="connsiteX1" fmla="*/ 0 w 1101912"/>
                <a:gd name="connsiteY1" fmla="*/ 0 h 2321509"/>
                <a:gd name="connsiteX2" fmla="*/ 1101912 w 1101912"/>
                <a:gd name="connsiteY2" fmla="*/ 1156943 h 2321509"/>
                <a:gd name="connsiteX3" fmla="*/ 0 w 1101912"/>
                <a:gd name="connsiteY3" fmla="*/ 2321509 h 2321509"/>
              </a:gdLst>
              <a:ahLst/>
              <a:cxnLst>
                <a:cxn ang="0">
                  <a:pos x="connsiteX0" y="connsiteY0"/>
                </a:cxn>
                <a:cxn ang="0">
                  <a:pos x="connsiteX1" y="connsiteY1"/>
                </a:cxn>
                <a:cxn ang="0">
                  <a:pos x="connsiteX2" y="connsiteY2"/>
                </a:cxn>
                <a:cxn ang="0">
                  <a:pos x="connsiteX3" y="connsiteY3"/>
                </a:cxn>
              </a:cxnLst>
              <a:rect l="l" t="t" r="r" b="b"/>
              <a:pathLst>
                <a:path w="1101912" h="2321509">
                  <a:moveTo>
                    <a:pt x="0" y="2321509"/>
                  </a:moveTo>
                  <a:lnTo>
                    <a:pt x="0" y="0"/>
                  </a:lnTo>
                  <a:lnTo>
                    <a:pt x="1101912" y="1156943"/>
                  </a:lnTo>
                  <a:lnTo>
                    <a:pt x="0" y="2321509"/>
                  </a:lnTo>
                  <a:close/>
                </a:path>
              </a:pathLst>
            </a:custGeom>
            <a:solidFill>
              <a:srgbClr val="F189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p>
          </p:txBody>
        </p:sp>
        <p:sp>
          <p:nvSpPr>
            <p:cNvPr id="24" name="Triangle rectangle 12"/>
            <p:cNvSpPr/>
            <p:nvPr/>
          </p:nvSpPr>
          <p:spPr>
            <a:xfrm>
              <a:off x="3051" y="3195447"/>
              <a:ext cx="395538" cy="926842"/>
            </a:xfrm>
            <a:custGeom>
              <a:avLst/>
              <a:gdLst>
                <a:gd name="connsiteX0" fmla="*/ 0 w 432048"/>
                <a:gd name="connsiteY0" fmla="*/ 2304256 h 2304256"/>
                <a:gd name="connsiteX1" fmla="*/ 0 w 432048"/>
                <a:gd name="connsiteY1" fmla="*/ 0 h 2304256"/>
                <a:gd name="connsiteX2" fmla="*/ 432048 w 432048"/>
                <a:gd name="connsiteY2" fmla="*/ 2304256 h 2304256"/>
                <a:gd name="connsiteX3" fmla="*/ 0 w 432048"/>
                <a:gd name="connsiteY3" fmla="*/ 2304256 h 2304256"/>
                <a:gd name="connsiteX0" fmla="*/ 0 w 1079029"/>
                <a:gd name="connsiteY0" fmla="*/ 2304256 h 2304256"/>
                <a:gd name="connsiteX1" fmla="*/ 0 w 1079029"/>
                <a:gd name="connsiteY1" fmla="*/ 0 h 2304256"/>
                <a:gd name="connsiteX2" fmla="*/ 1079029 w 1079029"/>
                <a:gd name="connsiteY2" fmla="*/ 1148316 h 2304256"/>
                <a:gd name="connsiteX3" fmla="*/ 0 w 1079029"/>
                <a:gd name="connsiteY3" fmla="*/ 2304256 h 2304256"/>
              </a:gdLst>
              <a:ahLst/>
              <a:cxnLst>
                <a:cxn ang="0">
                  <a:pos x="connsiteX0" y="connsiteY0"/>
                </a:cxn>
                <a:cxn ang="0">
                  <a:pos x="connsiteX1" y="connsiteY1"/>
                </a:cxn>
                <a:cxn ang="0">
                  <a:pos x="connsiteX2" y="connsiteY2"/>
                </a:cxn>
                <a:cxn ang="0">
                  <a:pos x="connsiteX3" y="connsiteY3"/>
                </a:cxn>
              </a:cxnLst>
              <a:rect l="l" t="t" r="r" b="b"/>
              <a:pathLst>
                <a:path w="1079029" h="2304256">
                  <a:moveTo>
                    <a:pt x="0" y="2304256"/>
                  </a:moveTo>
                  <a:lnTo>
                    <a:pt x="0" y="0"/>
                  </a:lnTo>
                  <a:lnTo>
                    <a:pt x="1079029" y="1148316"/>
                  </a:lnTo>
                  <a:lnTo>
                    <a:pt x="0" y="2304256"/>
                  </a:lnTo>
                  <a:close/>
                </a:path>
              </a:pathLst>
            </a:custGeom>
            <a:solidFill>
              <a:srgbClr val="F189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p>
          </p:txBody>
        </p:sp>
        <p:sp>
          <p:nvSpPr>
            <p:cNvPr id="25" name="Triangle rectangle 13"/>
            <p:cNvSpPr/>
            <p:nvPr/>
          </p:nvSpPr>
          <p:spPr>
            <a:xfrm>
              <a:off x="3052" y="2187335"/>
              <a:ext cx="434262" cy="1008112"/>
            </a:xfrm>
            <a:custGeom>
              <a:avLst/>
              <a:gdLst>
                <a:gd name="connsiteX0" fmla="*/ 0 w 360040"/>
                <a:gd name="connsiteY0" fmla="*/ 2664296 h 2664296"/>
                <a:gd name="connsiteX1" fmla="*/ 0 w 360040"/>
                <a:gd name="connsiteY1" fmla="*/ 0 h 2664296"/>
                <a:gd name="connsiteX2" fmla="*/ 360040 w 360040"/>
                <a:gd name="connsiteY2" fmla="*/ 2664296 h 2664296"/>
                <a:gd name="connsiteX3" fmla="*/ 0 w 360040"/>
                <a:gd name="connsiteY3" fmla="*/ 2664296 h 2664296"/>
                <a:gd name="connsiteX0" fmla="*/ 0 w 1248561"/>
                <a:gd name="connsiteY0" fmla="*/ 2664296 h 2664296"/>
                <a:gd name="connsiteX1" fmla="*/ 0 w 1248561"/>
                <a:gd name="connsiteY1" fmla="*/ 0 h 2664296"/>
                <a:gd name="connsiteX2" fmla="*/ 1248561 w 1248561"/>
                <a:gd name="connsiteY2" fmla="*/ 1344454 h 2664296"/>
                <a:gd name="connsiteX3" fmla="*/ 0 w 1248561"/>
                <a:gd name="connsiteY3" fmla="*/ 2664296 h 2664296"/>
              </a:gdLst>
              <a:ahLst/>
              <a:cxnLst>
                <a:cxn ang="0">
                  <a:pos x="connsiteX0" y="connsiteY0"/>
                </a:cxn>
                <a:cxn ang="0">
                  <a:pos x="connsiteX1" y="connsiteY1"/>
                </a:cxn>
                <a:cxn ang="0">
                  <a:pos x="connsiteX2" y="connsiteY2"/>
                </a:cxn>
                <a:cxn ang="0">
                  <a:pos x="connsiteX3" y="connsiteY3"/>
                </a:cxn>
              </a:cxnLst>
              <a:rect l="l" t="t" r="r" b="b"/>
              <a:pathLst>
                <a:path w="1248561" h="2664296">
                  <a:moveTo>
                    <a:pt x="0" y="2664296"/>
                  </a:moveTo>
                  <a:lnTo>
                    <a:pt x="0" y="0"/>
                  </a:lnTo>
                  <a:lnTo>
                    <a:pt x="1248561" y="1344454"/>
                  </a:lnTo>
                  <a:lnTo>
                    <a:pt x="0" y="2664296"/>
                  </a:lnTo>
                  <a:close/>
                </a:path>
              </a:pathLst>
            </a:custGeom>
            <a:solidFill>
              <a:srgbClr val="F189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p>
          </p:txBody>
        </p:sp>
        <p:sp>
          <p:nvSpPr>
            <p:cNvPr id="27" name="Triangle rectangle 14"/>
            <p:cNvSpPr/>
            <p:nvPr/>
          </p:nvSpPr>
          <p:spPr>
            <a:xfrm>
              <a:off x="3051" y="-14131"/>
              <a:ext cx="563429" cy="1301951"/>
            </a:xfrm>
            <a:custGeom>
              <a:avLst/>
              <a:gdLst>
                <a:gd name="connsiteX0" fmla="*/ 0 w 288032"/>
                <a:gd name="connsiteY0" fmla="*/ 2672916 h 2672916"/>
                <a:gd name="connsiteX1" fmla="*/ 0 w 288032"/>
                <a:gd name="connsiteY1" fmla="*/ 0 h 2672916"/>
                <a:gd name="connsiteX2" fmla="*/ 288032 w 288032"/>
                <a:gd name="connsiteY2" fmla="*/ 2672916 h 2672916"/>
                <a:gd name="connsiteX3" fmla="*/ 0 w 288032"/>
                <a:gd name="connsiteY3" fmla="*/ 2672916 h 2672916"/>
                <a:gd name="connsiteX0" fmla="*/ 0 w 1236938"/>
                <a:gd name="connsiteY0" fmla="*/ 2672916 h 2672916"/>
                <a:gd name="connsiteX1" fmla="*/ 0 w 1236938"/>
                <a:gd name="connsiteY1" fmla="*/ 0 h 2672916"/>
                <a:gd name="connsiteX2" fmla="*/ 1236938 w 1236938"/>
                <a:gd name="connsiteY2" fmla="*/ 1353075 h 2672916"/>
                <a:gd name="connsiteX3" fmla="*/ 0 w 1236938"/>
                <a:gd name="connsiteY3" fmla="*/ 2672916 h 2672916"/>
              </a:gdLst>
              <a:ahLst/>
              <a:cxnLst>
                <a:cxn ang="0">
                  <a:pos x="connsiteX0" y="connsiteY0"/>
                </a:cxn>
                <a:cxn ang="0">
                  <a:pos x="connsiteX1" y="connsiteY1"/>
                </a:cxn>
                <a:cxn ang="0">
                  <a:pos x="connsiteX2" y="connsiteY2"/>
                </a:cxn>
                <a:cxn ang="0">
                  <a:pos x="connsiteX3" y="connsiteY3"/>
                </a:cxn>
              </a:cxnLst>
              <a:rect l="l" t="t" r="r" b="b"/>
              <a:pathLst>
                <a:path w="1236938" h="2672916">
                  <a:moveTo>
                    <a:pt x="0" y="2672916"/>
                  </a:moveTo>
                  <a:lnTo>
                    <a:pt x="0" y="0"/>
                  </a:lnTo>
                  <a:lnTo>
                    <a:pt x="1236938" y="1353075"/>
                  </a:lnTo>
                  <a:lnTo>
                    <a:pt x="0" y="2672916"/>
                  </a:lnTo>
                  <a:close/>
                </a:path>
              </a:pathLst>
            </a:custGeom>
            <a:solidFill>
              <a:srgbClr val="F189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p>
          </p:txBody>
        </p:sp>
        <p:sp>
          <p:nvSpPr>
            <p:cNvPr id="28" name="Triangle rectangle 15"/>
            <p:cNvSpPr/>
            <p:nvPr/>
          </p:nvSpPr>
          <p:spPr>
            <a:xfrm>
              <a:off x="3052" y="-14132"/>
              <a:ext cx="611559" cy="686417"/>
            </a:xfrm>
            <a:custGeom>
              <a:avLst/>
              <a:gdLst>
                <a:gd name="connsiteX0" fmla="*/ 0 w 792088"/>
                <a:gd name="connsiteY0" fmla="*/ 1336458 h 1336458"/>
                <a:gd name="connsiteX1" fmla="*/ 0 w 792088"/>
                <a:gd name="connsiteY1" fmla="*/ 0 h 1336458"/>
                <a:gd name="connsiteX2" fmla="*/ 792088 w 792088"/>
                <a:gd name="connsiteY2" fmla="*/ 1336458 h 1336458"/>
                <a:gd name="connsiteX3" fmla="*/ 0 w 792088"/>
                <a:gd name="connsiteY3" fmla="*/ 1336458 h 1336458"/>
                <a:gd name="connsiteX0" fmla="*/ 0 w 1266541"/>
                <a:gd name="connsiteY0" fmla="*/ 1337094 h 1337094"/>
                <a:gd name="connsiteX1" fmla="*/ 0 w 1266541"/>
                <a:gd name="connsiteY1" fmla="*/ 636 h 1337094"/>
                <a:gd name="connsiteX2" fmla="*/ 1266541 w 1266541"/>
                <a:gd name="connsiteY2" fmla="*/ 0 h 1337094"/>
                <a:gd name="connsiteX3" fmla="*/ 0 w 1266541"/>
                <a:gd name="connsiteY3" fmla="*/ 1337094 h 1337094"/>
              </a:gdLst>
              <a:ahLst/>
              <a:cxnLst>
                <a:cxn ang="0">
                  <a:pos x="connsiteX0" y="connsiteY0"/>
                </a:cxn>
                <a:cxn ang="0">
                  <a:pos x="connsiteX1" y="connsiteY1"/>
                </a:cxn>
                <a:cxn ang="0">
                  <a:pos x="connsiteX2" y="connsiteY2"/>
                </a:cxn>
                <a:cxn ang="0">
                  <a:pos x="connsiteX3" y="connsiteY3"/>
                </a:cxn>
              </a:cxnLst>
              <a:rect l="l" t="t" r="r" b="b"/>
              <a:pathLst>
                <a:path w="1266541" h="1337094">
                  <a:moveTo>
                    <a:pt x="0" y="1337094"/>
                  </a:moveTo>
                  <a:lnTo>
                    <a:pt x="0" y="636"/>
                  </a:lnTo>
                  <a:lnTo>
                    <a:pt x="1266541" y="0"/>
                  </a:lnTo>
                  <a:lnTo>
                    <a:pt x="0" y="1337094"/>
                  </a:lnTo>
                  <a:close/>
                </a:path>
              </a:pathLst>
            </a:custGeom>
            <a:solidFill>
              <a:srgbClr val="F189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p>
          </p:txBody>
        </p:sp>
        <p:sp>
          <p:nvSpPr>
            <p:cNvPr id="29" name="Triangle rectangle 28"/>
            <p:cNvSpPr/>
            <p:nvPr/>
          </p:nvSpPr>
          <p:spPr>
            <a:xfrm>
              <a:off x="3052" y="6307480"/>
              <a:ext cx="434262" cy="532991"/>
            </a:xfrm>
            <a:prstGeom prst="rtTriangle">
              <a:avLst/>
            </a:prstGeom>
            <a:solidFill>
              <a:srgbClr val="F189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dirty="0"/>
            </a:p>
          </p:txBody>
        </p:sp>
        <p:sp>
          <p:nvSpPr>
            <p:cNvPr id="30" name="Triangle rectangle 11"/>
            <p:cNvSpPr/>
            <p:nvPr userDrawn="1"/>
          </p:nvSpPr>
          <p:spPr>
            <a:xfrm>
              <a:off x="3052" y="4923639"/>
              <a:ext cx="395536" cy="936104"/>
            </a:xfrm>
            <a:custGeom>
              <a:avLst/>
              <a:gdLst>
                <a:gd name="connsiteX0" fmla="*/ 0 w 360040"/>
                <a:gd name="connsiteY0" fmla="*/ 2304256 h 2304256"/>
                <a:gd name="connsiteX1" fmla="*/ 0 w 360040"/>
                <a:gd name="connsiteY1" fmla="*/ 0 h 2304256"/>
                <a:gd name="connsiteX2" fmla="*/ 360040 w 360040"/>
                <a:gd name="connsiteY2" fmla="*/ 2304256 h 2304256"/>
                <a:gd name="connsiteX3" fmla="*/ 0 w 360040"/>
                <a:gd name="connsiteY3" fmla="*/ 2304256 h 2304256"/>
                <a:gd name="connsiteX0" fmla="*/ 0 w 1101912"/>
                <a:gd name="connsiteY0" fmla="*/ 2304256 h 2304256"/>
                <a:gd name="connsiteX1" fmla="*/ 0 w 1101912"/>
                <a:gd name="connsiteY1" fmla="*/ 0 h 2304256"/>
                <a:gd name="connsiteX2" fmla="*/ 1101912 w 1101912"/>
                <a:gd name="connsiteY2" fmla="*/ 1156943 h 2304256"/>
                <a:gd name="connsiteX3" fmla="*/ 0 w 1101912"/>
                <a:gd name="connsiteY3" fmla="*/ 2304256 h 2304256"/>
                <a:gd name="connsiteX0" fmla="*/ 0 w 1101912"/>
                <a:gd name="connsiteY0" fmla="*/ 2321509 h 2321509"/>
                <a:gd name="connsiteX1" fmla="*/ 0 w 1101912"/>
                <a:gd name="connsiteY1" fmla="*/ 0 h 2321509"/>
                <a:gd name="connsiteX2" fmla="*/ 1101912 w 1101912"/>
                <a:gd name="connsiteY2" fmla="*/ 1156943 h 2321509"/>
                <a:gd name="connsiteX3" fmla="*/ 0 w 1101912"/>
                <a:gd name="connsiteY3" fmla="*/ 2321509 h 2321509"/>
              </a:gdLst>
              <a:ahLst/>
              <a:cxnLst>
                <a:cxn ang="0">
                  <a:pos x="connsiteX0" y="connsiteY0"/>
                </a:cxn>
                <a:cxn ang="0">
                  <a:pos x="connsiteX1" y="connsiteY1"/>
                </a:cxn>
                <a:cxn ang="0">
                  <a:pos x="connsiteX2" y="connsiteY2"/>
                </a:cxn>
                <a:cxn ang="0">
                  <a:pos x="connsiteX3" y="connsiteY3"/>
                </a:cxn>
              </a:cxnLst>
              <a:rect l="l" t="t" r="r" b="b"/>
              <a:pathLst>
                <a:path w="1101912" h="2321509">
                  <a:moveTo>
                    <a:pt x="0" y="2321509"/>
                  </a:moveTo>
                  <a:lnTo>
                    <a:pt x="0" y="0"/>
                  </a:lnTo>
                  <a:lnTo>
                    <a:pt x="1101912" y="1156943"/>
                  </a:lnTo>
                  <a:lnTo>
                    <a:pt x="0" y="2321509"/>
                  </a:lnTo>
                  <a:close/>
                </a:path>
              </a:pathLst>
            </a:custGeom>
            <a:solidFill>
              <a:srgbClr val="F189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p>
          </p:txBody>
        </p:sp>
      </p:grpSp>
      <p:pic>
        <p:nvPicPr>
          <p:cNvPr id="19" name="Imatg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71740" y="6252705"/>
            <a:ext cx="5439795" cy="430889"/>
          </a:xfrm>
          <a:prstGeom prst="rect">
            <a:avLst/>
          </a:prstGeom>
        </p:spPr>
      </p:pic>
    </p:spTree>
    <p:extLst>
      <p:ext uri="{BB962C8B-B14F-4D97-AF65-F5344CB8AC3E}">
        <p14:creationId xmlns:p14="http://schemas.microsoft.com/office/powerpoint/2010/main" val="9727877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Dos objectes">
    <p:spTree>
      <p:nvGrpSpPr>
        <p:cNvPr id="1" name=""/>
        <p:cNvGrpSpPr/>
        <p:nvPr/>
      </p:nvGrpSpPr>
      <p:grpSpPr>
        <a:xfrm>
          <a:off x="0" y="0"/>
          <a:ext cx="0" cy="0"/>
          <a:chOff x="0" y="0"/>
          <a:chExt cx="0" cy="0"/>
        </a:xfrm>
      </p:grpSpPr>
      <p:sp>
        <p:nvSpPr>
          <p:cNvPr id="3" name="Contenidor de contingut 2"/>
          <p:cNvSpPr>
            <a:spLocks noGrp="1"/>
          </p:cNvSpPr>
          <p:nvPr>
            <p:ph sz="half" idx="1" hasCustomPrompt="1"/>
          </p:nvPr>
        </p:nvSpPr>
        <p:spPr>
          <a:xfrm>
            <a:off x="1487157" y="2204865"/>
            <a:ext cx="5332324" cy="3582987"/>
          </a:xfrm>
          <a:prstGeom prst="rect">
            <a:avLst/>
          </a:prstGeom>
        </p:spPr>
        <p:txBody>
          <a:bodyPr/>
          <a:lstStyle>
            <a:lvl1pPr marL="0" indent="0">
              <a:buNone/>
              <a:defRPr sz="1800" b="1">
                <a:solidFill>
                  <a:srgbClr val="F18900"/>
                </a:solidFill>
                <a:latin typeface="Helvetica" panose="020B0604020202020204" pitchFamily="34" charset="0"/>
                <a:cs typeface="Helvetica" panose="020B0604020202020204" pitchFamily="34" charset="0"/>
              </a:defRPr>
            </a:lvl1pPr>
            <a:lvl2pPr marL="457200" indent="0">
              <a:buNone/>
              <a:defRPr sz="1800" b="1">
                <a:solidFill>
                  <a:srgbClr val="00B0F0"/>
                </a:solidFill>
                <a:latin typeface="Helvetica" panose="020B0604020202020204" pitchFamily="34" charset="0"/>
                <a:cs typeface="Helvetica" panose="020B0604020202020204" pitchFamily="34" charset="0"/>
              </a:defRPr>
            </a:lvl2pPr>
            <a:lvl3pPr marL="914400" indent="0">
              <a:buNone/>
              <a:defRPr sz="1800" b="1">
                <a:solidFill>
                  <a:srgbClr val="00B0F0"/>
                </a:solidFill>
                <a:latin typeface="Helvetica" panose="020B0604020202020204" pitchFamily="34" charset="0"/>
                <a:cs typeface="Helvetica" panose="020B0604020202020204" pitchFamily="34" charset="0"/>
              </a:defRPr>
            </a:lvl3pPr>
            <a:lvl4pPr marL="1371600" indent="0">
              <a:buNone/>
              <a:defRPr sz="1800" b="1">
                <a:solidFill>
                  <a:srgbClr val="00B0F0"/>
                </a:solidFill>
                <a:latin typeface="Helvetica" panose="020B0604020202020204" pitchFamily="34" charset="0"/>
                <a:cs typeface="Helvetica" panose="020B0604020202020204" pitchFamily="34" charset="0"/>
              </a:defRPr>
            </a:lvl4pPr>
            <a:lvl5pPr marL="1828800" indent="0">
              <a:buNone/>
              <a:defRPr sz="1800" b="1">
                <a:solidFill>
                  <a:srgbClr val="00B0F0"/>
                </a:solidFill>
                <a:latin typeface="Helvetica" panose="020B0604020202020204" pitchFamily="34" charset="0"/>
                <a:cs typeface="Helvetica" panose="020B0604020202020204" pitchFamily="34" charset="0"/>
              </a:defRPr>
            </a:lvl5pPr>
            <a:lvl6pPr>
              <a:defRPr sz="1800"/>
            </a:lvl6pPr>
            <a:lvl7pPr>
              <a:defRPr sz="1800"/>
            </a:lvl7pPr>
            <a:lvl8pPr>
              <a:defRPr sz="1800"/>
            </a:lvl8pPr>
            <a:lvl9pPr>
              <a:defRPr sz="1800"/>
            </a:lvl9pPr>
          </a:lstStyle>
          <a:p>
            <a:pPr lvl="0"/>
            <a:r>
              <a:rPr lang="ca-ES" dirty="0" smtClean="0"/>
              <a:t>Feu clic aquí per incorporar contingut</a:t>
            </a:r>
          </a:p>
        </p:txBody>
      </p:sp>
      <p:sp>
        <p:nvSpPr>
          <p:cNvPr id="4" name="Contenidor de contingut 3"/>
          <p:cNvSpPr>
            <a:spLocks noGrp="1"/>
          </p:cNvSpPr>
          <p:nvPr>
            <p:ph sz="half" idx="2" hasCustomPrompt="1"/>
          </p:nvPr>
        </p:nvSpPr>
        <p:spPr>
          <a:xfrm>
            <a:off x="7154426" y="1175658"/>
            <a:ext cx="4474865" cy="4622242"/>
          </a:xfrm>
          <a:prstGeom prst="rect">
            <a:avLst/>
          </a:prstGeom>
        </p:spPr>
        <p:txBody>
          <a:bodyPr anchor="t"/>
          <a:lstStyle>
            <a:lvl1pPr marL="0" indent="0" algn="l">
              <a:buNone/>
              <a:defRPr sz="1800" baseline="0">
                <a:latin typeface="Helvetica" panose="020B0604020202020204" pitchFamily="34" charset="0"/>
                <a:cs typeface="Helvetica"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a-ES" dirty="0" smtClean="0"/>
              <a:t>Fes clic per afegir una imatge o contingut multimèdia</a:t>
            </a:r>
            <a:endParaRPr lang="ca-ES" dirty="0"/>
          </a:p>
        </p:txBody>
      </p:sp>
      <p:sp>
        <p:nvSpPr>
          <p:cNvPr id="17" name="QuadreDeText 16"/>
          <p:cNvSpPr txBox="1"/>
          <p:nvPr userDrawn="1"/>
        </p:nvSpPr>
        <p:spPr>
          <a:xfrm>
            <a:off x="848365" y="6283482"/>
            <a:ext cx="3424327" cy="369332"/>
          </a:xfrm>
          <a:prstGeom prst="rect">
            <a:avLst/>
          </a:prstGeom>
          <a:noFill/>
        </p:spPr>
        <p:txBody>
          <a:bodyPr wrap="square" rtlCol="0">
            <a:spAutoFit/>
          </a:bodyPr>
          <a:lstStyle/>
          <a:p>
            <a:r>
              <a:rPr lang="ca-ES" sz="1800" b="1" dirty="0" smtClean="0">
                <a:solidFill>
                  <a:srgbClr val="F18900"/>
                </a:solidFill>
                <a:latin typeface="Helvetica" panose="020B0604020202020204" pitchFamily="34" charset="0"/>
                <a:cs typeface="Helvetica" panose="020B0604020202020204" pitchFamily="34" charset="0"/>
              </a:rPr>
              <a:t>#</a:t>
            </a:r>
            <a:r>
              <a:rPr lang="ca-ES" sz="1800" b="1" i="1" dirty="0" err="1" smtClean="0">
                <a:solidFill>
                  <a:srgbClr val="F18900"/>
                </a:solidFill>
                <a:latin typeface="Helvetica" panose="020B0604020202020204" pitchFamily="34" charset="0"/>
                <a:cs typeface="Helvetica" panose="020B0604020202020204" pitchFamily="34" charset="0"/>
              </a:rPr>
              <a:t>transició</a:t>
            </a:r>
            <a:r>
              <a:rPr lang="ca-ES" sz="1800" b="1" i="1" baseline="0" dirty="0" err="1" smtClean="0">
                <a:solidFill>
                  <a:srgbClr val="F18900"/>
                </a:solidFill>
                <a:latin typeface="Helvetica" panose="020B0604020202020204" pitchFamily="34" charset="0"/>
                <a:cs typeface="Helvetica" panose="020B0604020202020204" pitchFamily="34" charset="0"/>
              </a:rPr>
              <a:t>energètica</a:t>
            </a:r>
            <a:endParaRPr lang="ca-ES" sz="1800" b="1" i="1" dirty="0">
              <a:solidFill>
                <a:srgbClr val="F18900"/>
              </a:solidFill>
              <a:latin typeface="Helvetica" panose="020B0604020202020204" pitchFamily="34" charset="0"/>
              <a:cs typeface="Helvetica" panose="020B0604020202020204" pitchFamily="34" charset="0"/>
            </a:endParaRPr>
          </a:p>
        </p:txBody>
      </p:sp>
      <p:sp>
        <p:nvSpPr>
          <p:cNvPr id="22" name="Contenidor de text 21"/>
          <p:cNvSpPr>
            <a:spLocks noGrp="1"/>
          </p:cNvSpPr>
          <p:nvPr userDrawn="1">
            <p:ph type="body" sz="quarter" idx="12" hasCustomPrompt="1"/>
          </p:nvPr>
        </p:nvSpPr>
        <p:spPr>
          <a:xfrm>
            <a:off x="2110318" y="482600"/>
            <a:ext cx="9516533" cy="693738"/>
          </a:xfrm>
          <a:prstGeom prst="rect">
            <a:avLst/>
          </a:prstGeom>
        </p:spPr>
        <p:txBody>
          <a:bodyPr/>
          <a:lstStyle>
            <a:lvl1pPr marL="0" indent="0">
              <a:buNone/>
              <a:defRPr sz="2000" b="1" cap="all" baseline="0">
                <a:solidFill>
                  <a:srgbClr val="F18900"/>
                </a:solidFill>
                <a:latin typeface="Helvetica" panose="020B0604020202020204" pitchFamily="34" charset="0"/>
                <a:cs typeface="Helvetica" panose="020B0604020202020204" pitchFamily="34" charset="0"/>
              </a:defRPr>
            </a:lvl1pPr>
            <a:lvl2pPr marL="457200" indent="0">
              <a:buNone/>
              <a:defRPr sz="2000" b="1" cap="all" baseline="0">
                <a:solidFill>
                  <a:srgbClr val="00B0F0"/>
                </a:solidFill>
                <a:latin typeface="Helvetica" panose="020B0604020202020204" pitchFamily="34" charset="0"/>
                <a:cs typeface="Helvetica" panose="020B0604020202020204" pitchFamily="34" charset="0"/>
              </a:defRPr>
            </a:lvl2pPr>
            <a:lvl3pPr marL="914400" indent="0">
              <a:buNone/>
              <a:defRPr sz="2000" b="1" cap="all" baseline="0">
                <a:solidFill>
                  <a:srgbClr val="00B0F0"/>
                </a:solidFill>
                <a:latin typeface="Helvetica" panose="020B0604020202020204" pitchFamily="34" charset="0"/>
                <a:cs typeface="Helvetica" panose="020B0604020202020204" pitchFamily="34" charset="0"/>
              </a:defRPr>
            </a:lvl3pPr>
            <a:lvl4pPr marL="1371600" indent="0">
              <a:buNone/>
              <a:defRPr sz="2000" b="1" cap="all" baseline="0">
                <a:solidFill>
                  <a:srgbClr val="00B0F0"/>
                </a:solidFill>
                <a:latin typeface="Helvetica" panose="020B0604020202020204" pitchFamily="34" charset="0"/>
                <a:cs typeface="Helvetica" panose="020B0604020202020204" pitchFamily="34" charset="0"/>
              </a:defRPr>
            </a:lvl4pPr>
            <a:lvl5pPr marL="1828800" indent="0">
              <a:buNone/>
              <a:defRPr sz="2000" b="1" cap="all" baseline="0">
                <a:solidFill>
                  <a:srgbClr val="00B0F0"/>
                </a:solidFill>
                <a:latin typeface="Helvetica" panose="020B0604020202020204" pitchFamily="34" charset="0"/>
                <a:cs typeface="Helvetica" panose="020B0604020202020204" pitchFamily="34" charset="0"/>
              </a:defRPr>
            </a:lvl5pPr>
          </a:lstStyle>
          <a:p>
            <a:pPr lvl="0"/>
            <a:r>
              <a:rPr lang="ca-ES" dirty="0" smtClean="0"/>
              <a:t>TÍTOL</a:t>
            </a:r>
          </a:p>
        </p:txBody>
      </p:sp>
      <p:sp>
        <p:nvSpPr>
          <p:cNvPr id="26" name="Contenidor de text 25"/>
          <p:cNvSpPr>
            <a:spLocks noGrp="1"/>
          </p:cNvSpPr>
          <p:nvPr userDrawn="1">
            <p:ph type="body" sz="quarter" idx="13" hasCustomPrompt="1"/>
          </p:nvPr>
        </p:nvSpPr>
        <p:spPr>
          <a:xfrm>
            <a:off x="1488017" y="1184807"/>
            <a:ext cx="5357283" cy="1020231"/>
          </a:xfrm>
          <a:prstGeom prst="rect">
            <a:avLst/>
          </a:prstGeom>
        </p:spPr>
        <p:txBody>
          <a:bodyPr/>
          <a:lstStyle>
            <a:lvl1pPr marL="0" indent="0">
              <a:buNone/>
              <a:defRPr sz="2800" b="1">
                <a:latin typeface="Helvetica" panose="020B0604020202020204" pitchFamily="34" charset="0"/>
                <a:cs typeface="Helvetica" panose="020B0604020202020204" pitchFamily="34" charset="0"/>
              </a:defRPr>
            </a:lvl1pPr>
          </a:lstStyle>
          <a:p>
            <a:pPr lvl="0"/>
            <a:r>
              <a:rPr lang="ca-ES" dirty="0" smtClean="0"/>
              <a:t>Incorporar subtítol</a:t>
            </a:r>
            <a:endParaRPr lang="ca-ES" dirty="0"/>
          </a:p>
        </p:txBody>
      </p:sp>
      <p:sp>
        <p:nvSpPr>
          <p:cNvPr id="20" name="Pentàgon 19"/>
          <p:cNvSpPr/>
          <p:nvPr userDrawn="1"/>
        </p:nvSpPr>
        <p:spPr>
          <a:xfrm>
            <a:off x="960876" y="528269"/>
            <a:ext cx="526281" cy="288032"/>
          </a:xfrm>
          <a:prstGeom prst="homePlate">
            <a:avLst/>
          </a:prstGeom>
          <a:solidFill>
            <a:srgbClr val="F189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p>
        </p:txBody>
      </p:sp>
      <p:grpSp>
        <p:nvGrpSpPr>
          <p:cNvPr id="21" name="Agrupa 20"/>
          <p:cNvGrpSpPr/>
          <p:nvPr userDrawn="1"/>
        </p:nvGrpSpPr>
        <p:grpSpPr>
          <a:xfrm>
            <a:off x="4068" y="-14132"/>
            <a:ext cx="815413" cy="6854603"/>
            <a:chOff x="3051" y="-14132"/>
            <a:chExt cx="611560" cy="6854603"/>
          </a:xfrm>
        </p:grpSpPr>
        <p:sp>
          <p:nvSpPr>
            <p:cNvPr id="23" name="Triangle rectangle 11"/>
            <p:cNvSpPr/>
            <p:nvPr/>
          </p:nvSpPr>
          <p:spPr>
            <a:xfrm>
              <a:off x="3052" y="5427695"/>
              <a:ext cx="405806" cy="936104"/>
            </a:xfrm>
            <a:custGeom>
              <a:avLst/>
              <a:gdLst>
                <a:gd name="connsiteX0" fmla="*/ 0 w 360040"/>
                <a:gd name="connsiteY0" fmla="*/ 2304256 h 2304256"/>
                <a:gd name="connsiteX1" fmla="*/ 0 w 360040"/>
                <a:gd name="connsiteY1" fmla="*/ 0 h 2304256"/>
                <a:gd name="connsiteX2" fmla="*/ 360040 w 360040"/>
                <a:gd name="connsiteY2" fmla="*/ 2304256 h 2304256"/>
                <a:gd name="connsiteX3" fmla="*/ 0 w 360040"/>
                <a:gd name="connsiteY3" fmla="*/ 2304256 h 2304256"/>
                <a:gd name="connsiteX0" fmla="*/ 0 w 1101912"/>
                <a:gd name="connsiteY0" fmla="*/ 2304256 h 2304256"/>
                <a:gd name="connsiteX1" fmla="*/ 0 w 1101912"/>
                <a:gd name="connsiteY1" fmla="*/ 0 h 2304256"/>
                <a:gd name="connsiteX2" fmla="*/ 1101912 w 1101912"/>
                <a:gd name="connsiteY2" fmla="*/ 1156943 h 2304256"/>
                <a:gd name="connsiteX3" fmla="*/ 0 w 1101912"/>
                <a:gd name="connsiteY3" fmla="*/ 2304256 h 2304256"/>
                <a:gd name="connsiteX0" fmla="*/ 0 w 1101912"/>
                <a:gd name="connsiteY0" fmla="*/ 2321509 h 2321509"/>
                <a:gd name="connsiteX1" fmla="*/ 0 w 1101912"/>
                <a:gd name="connsiteY1" fmla="*/ 0 h 2321509"/>
                <a:gd name="connsiteX2" fmla="*/ 1101912 w 1101912"/>
                <a:gd name="connsiteY2" fmla="*/ 1156943 h 2321509"/>
                <a:gd name="connsiteX3" fmla="*/ 0 w 1101912"/>
                <a:gd name="connsiteY3" fmla="*/ 2321509 h 2321509"/>
              </a:gdLst>
              <a:ahLst/>
              <a:cxnLst>
                <a:cxn ang="0">
                  <a:pos x="connsiteX0" y="connsiteY0"/>
                </a:cxn>
                <a:cxn ang="0">
                  <a:pos x="connsiteX1" y="connsiteY1"/>
                </a:cxn>
                <a:cxn ang="0">
                  <a:pos x="connsiteX2" y="connsiteY2"/>
                </a:cxn>
                <a:cxn ang="0">
                  <a:pos x="connsiteX3" y="connsiteY3"/>
                </a:cxn>
              </a:cxnLst>
              <a:rect l="l" t="t" r="r" b="b"/>
              <a:pathLst>
                <a:path w="1101912" h="2321509">
                  <a:moveTo>
                    <a:pt x="0" y="2321509"/>
                  </a:moveTo>
                  <a:lnTo>
                    <a:pt x="0" y="0"/>
                  </a:lnTo>
                  <a:lnTo>
                    <a:pt x="1101912" y="1156943"/>
                  </a:lnTo>
                  <a:lnTo>
                    <a:pt x="0" y="2321509"/>
                  </a:lnTo>
                  <a:close/>
                </a:path>
              </a:pathLst>
            </a:custGeom>
            <a:solidFill>
              <a:srgbClr val="F189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p>
          </p:txBody>
        </p:sp>
        <p:sp>
          <p:nvSpPr>
            <p:cNvPr id="24" name="Triangle rectangle 12"/>
            <p:cNvSpPr/>
            <p:nvPr/>
          </p:nvSpPr>
          <p:spPr>
            <a:xfrm>
              <a:off x="3051" y="3195447"/>
              <a:ext cx="395538" cy="926842"/>
            </a:xfrm>
            <a:custGeom>
              <a:avLst/>
              <a:gdLst>
                <a:gd name="connsiteX0" fmla="*/ 0 w 432048"/>
                <a:gd name="connsiteY0" fmla="*/ 2304256 h 2304256"/>
                <a:gd name="connsiteX1" fmla="*/ 0 w 432048"/>
                <a:gd name="connsiteY1" fmla="*/ 0 h 2304256"/>
                <a:gd name="connsiteX2" fmla="*/ 432048 w 432048"/>
                <a:gd name="connsiteY2" fmla="*/ 2304256 h 2304256"/>
                <a:gd name="connsiteX3" fmla="*/ 0 w 432048"/>
                <a:gd name="connsiteY3" fmla="*/ 2304256 h 2304256"/>
                <a:gd name="connsiteX0" fmla="*/ 0 w 1079029"/>
                <a:gd name="connsiteY0" fmla="*/ 2304256 h 2304256"/>
                <a:gd name="connsiteX1" fmla="*/ 0 w 1079029"/>
                <a:gd name="connsiteY1" fmla="*/ 0 h 2304256"/>
                <a:gd name="connsiteX2" fmla="*/ 1079029 w 1079029"/>
                <a:gd name="connsiteY2" fmla="*/ 1148316 h 2304256"/>
                <a:gd name="connsiteX3" fmla="*/ 0 w 1079029"/>
                <a:gd name="connsiteY3" fmla="*/ 2304256 h 2304256"/>
              </a:gdLst>
              <a:ahLst/>
              <a:cxnLst>
                <a:cxn ang="0">
                  <a:pos x="connsiteX0" y="connsiteY0"/>
                </a:cxn>
                <a:cxn ang="0">
                  <a:pos x="connsiteX1" y="connsiteY1"/>
                </a:cxn>
                <a:cxn ang="0">
                  <a:pos x="connsiteX2" y="connsiteY2"/>
                </a:cxn>
                <a:cxn ang="0">
                  <a:pos x="connsiteX3" y="connsiteY3"/>
                </a:cxn>
              </a:cxnLst>
              <a:rect l="l" t="t" r="r" b="b"/>
              <a:pathLst>
                <a:path w="1079029" h="2304256">
                  <a:moveTo>
                    <a:pt x="0" y="2304256"/>
                  </a:moveTo>
                  <a:lnTo>
                    <a:pt x="0" y="0"/>
                  </a:lnTo>
                  <a:lnTo>
                    <a:pt x="1079029" y="1148316"/>
                  </a:lnTo>
                  <a:lnTo>
                    <a:pt x="0" y="2304256"/>
                  </a:lnTo>
                  <a:close/>
                </a:path>
              </a:pathLst>
            </a:custGeom>
            <a:solidFill>
              <a:srgbClr val="F189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p>
          </p:txBody>
        </p:sp>
        <p:sp>
          <p:nvSpPr>
            <p:cNvPr id="25" name="Triangle rectangle 13"/>
            <p:cNvSpPr/>
            <p:nvPr/>
          </p:nvSpPr>
          <p:spPr>
            <a:xfrm>
              <a:off x="3052" y="2187335"/>
              <a:ext cx="434262" cy="1008112"/>
            </a:xfrm>
            <a:custGeom>
              <a:avLst/>
              <a:gdLst>
                <a:gd name="connsiteX0" fmla="*/ 0 w 360040"/>
                <a:gd name="connsiteY0" fmla="*/ 2664296 h 2664296"/>
                <a:gd name="connsiteX1" fmla="*/ 0 w 360040"/>
                <a:gd name="connsiteY1" fmla="*/ 0 h 2664296"/>
                <a:gd name="connsiteX2" fmla="*/ 360040 w 360040"/>
                <a:gd name="connsiteY2" fmla="*/ 2664296 h 2664296"/>
                <a:gd name="connsiteX3" fmla="*/ 0 w 360040"/>
                <a:gd name="connsiteY3" fmla="*/ 2664296 h 2664296"/>
                <a:gd name="connsiteX0" fmla="*/ 0 w 1248561"/>
                <a:gd name="connsiteY0" fmla="*/ 2664296 h 2664296"/>
                <a:gd name="connsiteX1" fmla="*/ 0 w 1248561"/>
                <a:gd name="connsiteY1" fmla="*/ 0 h 2664296"/>
                <a:gd name="connsiteX2" fmla="*/ 1248561 w 1248561"/>
                <a:gd name="connsiteY2" fmla="*/ 1344454 h 2664296"/>
                <a:gd name="connsiteX3" fmla="*/ 0 w 1248561"/>
                <a:gd name="connsiteY3" fmla="*/ 2664296 h 2664296"/>
              </a:gdLst>
              <a:ahLst/>
              <a:cxnLst>
                <a:cxn ang="0">
                  <a:pos x="connsiteX0" y="connsiteY0"/>
                </a:cxn>
                <a:cxn ang="0">
                  <a:pos x="connsiteX1" y="connsiteY1"/>
                </a:cxn>
                <a:cxn ang="0">
                  <a:pos x="connsiteX2" y="connsiteY2"/>
                </a:cxn>
                <a:cxn ang="0">
                  <a:pos x="connsiteX3" y="connsiteY3"/>
                </a:cxn>
              </a:cxnLst>
              <a:rect l="l" t="t" r="r" b="b"/>
              <a:pathLst>
                <a:path w="1248561" h="2664296">
                  <a:moveTo>
                    <a:pt x="0" y="2664296"/>
                  </a:moveTo>
                  <a:lnTo>
                    <a:pt x="0" y="0"/>
                  </a:lnTo>
                  <a:lnTo>
                    <a:pt x="1248561" y="1344454"/>
                  </a:lnTo>
                  <a:lnTo>
                    <a:pt x="0" y="2664296"/>
                  </a:lnTo>
                  <a:close/>
                </a:path>
              </a:pathLst>
            </a:custGeom>
            <a:solidFill>
              <a:srgbClr val="F189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p>
          </p:txBody>
        </p:sp>
        <p:sp>
          <p:nvSpPr>
            <p:cNvPr id="27" name="Triangle rectangle 14"/>
            <p:cNvSpPr/>
            <p:nvPr/>
          </p:nvSpPr>
          <p:spPr>
            <a:xfrm>
              <a:off x="3051" y="-14131"/>
              <a:ext cx="563429" cy="1301951"/>
            </a:xfrm>
            <a:custGeom>
              <a:avLst/>
              <a:gdLst>
                <a:gd name="connsiteX0" fmla="*/ 0 w 288032"/>
                <a:gd name="connsiteY0" fmla="*/ 2672916 h 2672916"/>
                <a:gd name="connsiteX1" fmla="*/ 0 w 288032"/>
                <a:gd name="connsiteY1" fmla="*/ 0 h 2672916"/>
                <a:gd name="connsiteX2" fmla="*/ 288032 w 288032"/>
                <a:gd name="connsiteY2" fmla="*/ 2672916 h 2672916"/>
                <a:gd name="connsiteX3" fmla="*/ 0 w 288032"/>
                <a:gd name="connsiteY3" fmla="*/ 2672916 h 2672916"/>
                <a:gd name="connsiteX0" fmla="*/ 0 w 1236938"/>
                <a:gd name="connsiteY0" fmla="*/ 2672916 h 2672916"/>
                <a:gd name="connsiteX1" fmla="*/ 0 w 1236938"/>
                <a:gd name="connsiteY1" fmla="*/ 0 h 2672916"/>
                <a:gd name="connsiteX2" fmla="*/ 1236938 w 1236938"/>
                <a:gd name="connsiteY2" fmla="*/ 1353075 h 2672916"/>
                <a:gd name="connsiteX3" fmla="*/ 0 w 1236938"/>
                <a:gd name="connsiteY3" fmla="*/ 2672916 h 2672916"/>
              </a:gdLst>
              <a:ahLst/>
              <a:cxnLst>
                <a:cxn ang="0">
                  <a:pos x="connsiteX0" y="connsiteY0"/>
                </a:cxn>
                <a:cxn ang="0">
                  <a:pos x="connsiteX1" y="connsiteY1"/>
                </a:cxn>
                <a:cxn ang="0">
                  <a:pos x="connsiteX2" y="connsiteY2"/>
                </a:cxn>
                <a:cxn ang="0">
                  <a:pos x="connsiteX3" y="connsiteY3"/>
                </a:cxn>
              </a:cxnLst>
              <a:rect l="l" t="t" r="r" b="b"/>
              <a:pathLst>
                <a:path w="1236938" h="2672916">
                  <a:moveTo>
                    <a:pt x="0" y="2672916"/>
                  </a:moveTo>
                  <a:lnTo>
                    <a:pt x="0" y="0"/>
                  </a:lnTo>
                  <a:lnTo>
                    <a:pt x="1236938" y="1353075"/>
                  </a:lnTo>
                  <a:lnTo>
                    <a:pt x="0" y="2672916"/>
                  </a:lnTo>
                  <a:close/>
                </a:path>
              </a:pathLst>
            </a:custGeom>
            <a:solidFill>
              <a:srgbClr val="F189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p>
          </p:txBody>
        </p:sp>
        <p:sp>
          <p:nvSpPr>
            <p:cNvPr id="28" name="Triangle rectangle 15"/>
            <p:cNvSpPr/>
            <p:nvPr/>
          </p:nvSpPr>
          <p:spPr>
            <a:xfrm>
              <a:off x="3052" y="-14132"/>
              <a:ext cx="611559" cy="686417"/>
            </a:xfrm>
            <a:custGeom>
              <a:avLst/>
              <a:gdLst>
                <a:gd name="connsiteX0" fmla="*/ 0 w 792088"/>
                <a:gd name="connsiteY0" fmla="*/ 1336458 h 1336458"/>
                <a:gd name="connsiteX1" fmla="*/ 0 w 792088"/>
                <a:gd name="connsiteY1" fmla="*/ 0 h 1336458"/>
                <a:gd name="connsiteX2" fmla="*/ 792088 w 792088"/>
                <a:gd name="connsiteY2" fmla="*/ 1336458 h 1336458"/>
                <a:gd name="connsiteX3" fmla="*/ 0 w 792088"/>
                <a:gd name="connsiteY3" fmla="*/ 1336458 h 1336458"/>
                <a:gd name="connsiteX0" fmla="*/ 0 w 1266541"/>
                <a:gd name="connsiteY0" fmla="*/ 1337094 h 1337094"/>
                <a:gd name="connsiteX1" fmla="*/ 0 w 1266541"/>
                <a:gd name="connsiteY1" fmla="*/ 636 h 1337094"/>
                <a:gd name="connsiteX2" fmla="*/ 1266541 w 1266541"/>
                <a:gd name="connsiteY2" fmla="*/ 0 h 1337094"/>
                <a:gd name="connsiteX3" fmla="*/ 0 w 1266541"/>
                <a:gd name="connsiteY3" fmla="*/ 1337094 h 1337094"/>
              </a:gdLst>
              <a:ahLst/>
              <a:cxnLst>
                <a:cxn ang="0">
                  <a:pos x="connsiteX0" y="connsiteY0"/>
                </a:cxn>
                <a:cxn ang="0">
                  <a:pos x="connsiteX1" y="connsiteY1"/>
                </a:cxn>
                <a:cxn ang="0">
                  <a:pos x="connsiteX2" y="connsiteY2"/>
                </a:cxn>
                <a:cxn ang="0">
                  <a:pos x="connsiteX3" y="connsiteY3"/>
                </a:cxn>
              </a:cxnLst>
              <a:rect l="l" t="t" r="r" b="b"/>
              <a:pathLst>
                <a:path w="1266541" h="1337094">
                  <a:moveTo>
                    <a:pt x="0" y="1337094"/>
                  </a:moveTo>
                  <a:lnTo>
                    <a:pt x="0" y="636"/>
                  </a:lnTo>
                  <a:lnTo>
                    <a:pt x="1266541" y="0"/>
                  </a:lnTo>
                  <a:lnTo>
                    <a:pt x="0" y="1337094"/>
                  </a:lnTo>
                  <a:close/>
                </a:path>
              </a:pathLst>
            </a:custGeom>
            <a:solidFill>
              <a:srgbClr val="F189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p>
          </p:txBody>
        </p:sp>
        <p:sp>
          <p:nvSpPr>
            <p:cNvPr id="29" name="Triangle rectangle 28"/>
            <p:cNvSpPr/>
            <p:nvPr/>
          </p:nvSpPr>
          <p:spPr>
            <a:xfrm>
              <a:off x="3052" y="6307480"/>
              <a:ext cx="434262" cy="532991"/>
            </a:xfrm>
            <a:prstGeom prst="rtTriangle">
              <a:avLst/>
            </a:prstGeom>
            <a:solidFill>
              <a:srgbClr val="F189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dirty="0"/>
            </a:p>
          </p:txBody>
        </p:sp>
        <p:sp>
          <p:nvSpPr>
            <p:cNvPr id="30" name="Triangle rectangle 11"/>
            <p:cNvSpPr/>
            <p:nvPr userDrawn="1"/>
          </p:nvSpPr>
          <p:spPr>
            <a:xfrm>
              <a:off x="3052" y="4923639"/>
              <a:ext cx="395536" cy="936104"/>
            </a:xfrm>
            <a:custGeom>
              <a:avLst/>
              <a:gdLst>
                <a:gd name="connsiteX0" fmla="*/ 0 w 360040"/>
                <a:gd name="connsiteY0" fmla="*/ 2304256 h 2304256"/>
                <a:gd name="connsiteX1" fmla="*/ 0 w 360040"/>
                <a:gd name="connsiteY1" fmla="*/ 0 h 2304256"/>
                <a:gd name="connsiteX2" fmla="*/ 360040 w 360040"/>
                <a:gd name="connsiteY2" fmla="*/ 2304256 h 2304256"/>
                <a:gd name="connsiteX3" fmla="*/ 0 w 360040"/>
                <a:gd name="connsiteY3" fmla="*/ 2304256 h 2304256"/>
                <a:gd name="connsiteX0" fmla="*/ 0 w 1101912"/>
                <a:gd name="connsiteY0" fmla="*/ 2304256 h 2304256"/>
                <a:gd name="connsiteX1" fmla="*/ 0 w 1101912"/>
                <a:gd name="connsiteY1" fmla="*/ 0 h 2304256"/>
                <a:gd name="connsiteX2" fmla="*/ 1101912 w 1101912"/>
                <a:gd name="connsiteY2" fmla="*/ 1156943 h 2304256"/>
                <a:gd name="connsiteX3" fmla="*/ 0 w 1101912"/>
                <a:gd name="connsiteY3" fmla="*/ 2304256 h 2304256"/>
                <a:gd name="connsiteX0" fmla="*/ 0 w 1101912"/>
                <a:gd name="connsiteY0" fmla="*/ 2321509 h 2321509"/>
                <a:gd name="connsiteX1" fmla="*/ 0 w 1101912"/>
                <a:gd name="connsiteY1" fmla="*/ 0 h 2321509"/>
                <a:gd name="connsiteX2" fmla="*/ 1101912 w 1101912"/>
                <a:gd name="connsiteY2" fmla="*/ 1156943 h 2321509"/>
                <a:gd name="connsiteX3" fmla="*/ 0 w 1101912"/>
                <a:gd name="connsiteY3" fmla="*/ 2321509 h 2321509"/>
              </a:gdLst>
              <a:ahLst/>
              <a:cxnLst>
                <a:cxn ang="0">
                  <a:pos x="connsiteX0" y="connsiteY0"/>
                </a:cxn>
                <a:cxn ang="0">
                  <a:pos x="connsiteX1" y="connsiteY1"/>
                </a:cxn>
                <a:cxn ang="0">
                  <a:pos x="connsiteX2" y="connsiteY2"/>
                </a:cxn>
                <a:cxn ang="0">
                  <a:pos x="connsiteX3" y="connsiteY3"/>
                </a:cxn>
              </a:cxnLst>
              <a:rect l="l" t="t" r="r" b="b"/>
              <a:pathLst>
                <a:path w="1101912" h="2321509">
                  <a:moveTo>
                    <a:pt x="0" y="2321509"/>
                  </a:moveTo>
                  <a:lnTo>
                    <a:pt x="0" y="0"/>
                  </a:lnTo>
                  <a:lnTo>
                    <a:pt x="1101912" y="1156943"/>
                  </a:lnTo>
                  <a:lnTo>
                    <a:pt x="0" y="2321509"/>
                  </a:lnTo>
                  <a:close/>
                </a:path>
              </a:pathLst>
            </a:custGeom>
            <a:solidFill>
              <a:srgbClr val="F189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p>
          </p:txBody>
        </p:sp>
      </p:grpSp>
      <p:pic>
        <p:nvPicPr>
          <p:cNvPr id="19" name="Imatg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71740" y="6252705"/>
            <a:ext cx="5439795" cy="430889"/>
          </a:xfrm>
          <a:prstGeom prst="rect">
            <a:avLst/>
          </a:prstGeom>
        </p:spPr>
      </p:pic>
    </p:spTree>
    <p:extLst>
      <p:ext uri="{BB962C8B-B14F-4D97-AF65-F5344CB8AC3E}">
        <p14:creationId xmlns:p14="http://schemas.microsoft.com/office/powerpoint/2010/main" val="20018011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Dos objectes">
    <p:spTree>
      <p:nvGrpSpPr>
        <p:cNvPr id="1" name=""/>
        <p:cNvGrpSpPr/>
        <p:nvPr/>
      </p:nvGrpSpPr>
      <p:grpSpPr>
        <a:xfrm>
          <a:off x="0" y="0"/>
          <a:ext cx="0" cy="0"/>
          <a:chOff x="0" y="0"/>
          <a:chExt cx="0" cy="0"/>
        </a:xfrm>
      </p:grpSpPr>
      <p:sp>
        <p:nvSpPr>
          <p:cNvPr id="3" name="Contenidor de contingut 2"/>
          <p:cNvSpPr>
            <a:spLocks noGrp="1"/>
          </p:cNvSpPr>
          <p:nvPr>
            <p:ph sz="half" idx="1" hasCustomPrompt="1"/>
          </p:nvPr>
        </p:nvSpPr>
        <p:spPr>
          <a:xfrm>
            <a:off x="1487157" y="2204865"/>
            <a:ext cx="5332324" cy="3582987"/>
          </a:xfrm>
          <a:prstGeom prst="rect">
            <a:avLst/>
          </a:prstGeom>
        </p:spPr>
        <p:txBody>
          <a:bodyPr/>
          <a:lstStyle>
            <a:lvl1pPr marL="0" indent="0">
              <a:buNone/>
              <a:defRPr sz="1800" b="1">
                <a:solidFill>
                  <a:srgbClr val="F18900"/>
                </a:solidFill>
                <a:latin typeface="Helvetica" panose="020B0604020202020204" pitchFamily="34" charset="0"/>
                <a:cs typeface="Helvetica" panose="020B0604020202020204" pitchFamily="34" charset="0"/>
              </a:defRPr>
            </a:lvl1pPr>
            <a:lvl2pPr marL="457200" indent="0">
              <a:buNone/>
              <a:defRPr sz="1800" b="1">
                <a:solidFill>
                  <a:srgbClr val="00B0F0"/>
                </a:solidFill>
                <a:latin typeface="Helvetica" panose="020B0604020202020204" pitchFamily="34" charset="0"/>
                <a:cs typeface="Helvetica" panose="020B0604020202020204" pitchFamily="34" charset="0"/>
              </a:defRPr>
            </a:lvl2pPr>
            <a:lvl3pPr marL="914400" indent="0">
              <a:buNone/>
              <a:defRPr sz="1800" b="1">
                <a:solidFill>
                  <a:srgbClr val="00B0F0"/>
                </a:solidFill>
                <a:latin typeface="Helvetica" panose="020B0604020202020204" pitchFamily="34" charset="0"/>
                <a:cs typeface="Helvetica" panose="020B0604020202020204" pitchFamily="34" charset="0"/>
              </a:defRPr>
            </a:lvl3pPr>
            <a:lvl4pPr marL="1371600" indent="0">
              <a:buNone/>
              <a:defRPr sz="1800" b="1">
                <a:solidFill>
                  <a:srgbClr val="00B0F0"/>
                </a:solidFill>
                <a:latin typeface="Helvetica" panose="020B0604020202020204" pitchFamily="34" charset="0"/>
                <a:cs typeface="Helvetica" panose="020B0604020202020204" pitchFamily="34" charset="0"/>
              </a:defRPr>
            </a:lvl4pPr>
            <a:lvl5pPr marL="1828800" indent="0">
              <a:buNone/>
              <a:defRPr sz="1800" b="1">
                <a:solidFill>
                  <a:srgbClr val="00B0F0"/>
                </a:solidFill>
                <a:latin typeface="Helvetica" panose="020B0604020202020204" pitchFamily="34" charset="0"/>
                <a:cs typeface="Helvetica" panose="020B0604020202020204" pitchFamily="34" charset="0"/>
              </a:defRPr>
            </a:lvl5pPr>
            <a:lvl6pPr>
              <a:defRPr sz="1800"/>
            </a:lvl6pPr>
            <a:lvl7pPr>
              <a:defRPr sz="1800"/>
            </a:lvl7pPr>
            <a:lvl8pPr>
              <a:defRPr sz="1800"/>
            </a:lvl8pPr>
            <a:lvl9pPr>
              <a:defRPr sz="1800"/>
            </a:lvl9pPr>
          </a:lstStyle>
          <a:p>
            <a:pPr lvl="0"/>
            <a:r>
              <a:rPr lang="ca-ES" dirty="0" smtClean="0"/>
              <a:t>Feu clic aquí per incorporar contingut</a:t>
            </a:r>
          </a:p>
        </p:txBody>
      </p:sp>
      <p:sp>
        <p:nvSpPr>
          <p:cNvPr id="4" name="Contenidor de contingut 3"/>
          <p:cNvSpPr>
            <a:spLocks noGrp="1"/>
          </p:cNvSpPr>
          <p:nvPr>
            <p:ph sz="half" idx="2" hasCustomPrompt="1"/>
          </p:nvPr>
        </p:nvSpPr>
        <p:spPr>
          <a:xfrm>
            <a:off x="7154426" y="1175658"/>
            <a:ext cx="4474865" cy="4622242"/>
          </a:xfrm>
          <a:prstGeom prst="rect">
            <a:avLst/>
          </a:prstGeom>
        </p:spPr>
        <p:txBody>
          <a:bodyPr anchor="t"/>
          <a:lstStyle>
            <a:lvl1pPr marL="0" indent="0" algn="l">
              <a:buNone/>
              <a:defRPr sz="1800" baseline="0">
                <a:latin typeface="Helvetica" panose="020B0604020202020204" pitchFamily="34" charset="0"/>
                <a:cs typeface="Helvetica"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a-ES" dirty="0" smtClean="0"/>
              <a:t>Fes clic per afegir una imatge o contingut multimèdia</a:t>
            </a:r>
            <a:endParaRPr lang="ca-ES" dirty="0"/>
          </a:p>
        </p:txBody>
      </p:sp>
      <p:sp>
        <p:nvSpPr>
          <p:cNvPr id="17" name="QuadreDeText 16"/>
          <p:cNvSpPr txBox="1"/>
          <p:nvPr userDrawn="1"/>
        </p:nvSpPr>
        <p:spPr>
          <a:xfrm>
            <a:off x="848365" y="6283482"/>
            <a:ext cx="3424327" cy="369332"/>
          </a:xfrm>
          <a:prstGeom prst="rect">
            <a:avLst/>
          </a:prstGeom>
          <a:noFill/>
        </p:spPr>
        <p:txBody>
          <a:bodyPr wrap="square" rtlCol="0">
            <a:spAutoFit/>
          </a:bodyPr>
          <a:lstStyle/>
          <a:p>
            <a:r>
              <a:rPr lang="ca-ES" sz="1800" b="1" dirty="0" smtClean="0">
                <a:solidFill>
                  <a:srgbClr val="F18900"/>
                </a:solidFill>
                <a:latin typeface="Helvetica" panose="020B0604020202020204" pitchFamily="34" charset="0"/>
                <a:cs typeface="Helvetica" panose="020B0604020202020204" pitchFamily="34" charset="0"/>
              </a:rPr>
              <a:t>#</a:t>
            </a:r>
            <a:r>
              <a:rPr lang="ca-ES" sz="1800" b="1" i="1" dirty="0" err="1" smtClean="0">
                <a:solidFill>
                  <a:srgbClr val="F18900"/>
                </a:solidFill>
                <a:latin typeface="Helvetica" panose="020B0604020202020204" pitchFamily="34" charset="0"/>
                <a:cs typeface="Helvetica" panose="020B0604020202020204" pitchFamily="34" charset="0"/>
              </a:rPr>
              <a:t>transició</a:t>
            </a:r>
            <a:r>
              <a:rPr lang="ca-ES" sz="1800" b="1" i="1" baseline="0" dirty="0" err="1" smtClean="0">
                <a:solidFill>
                  <a:srgbClr val="F18900"/>
                </a:solidFill>
                <a:latin typeface="Helvetica" panose="020B0604020202020204" pitchFamily="34" charset="0"/>
                <a:cs typeface="Helvetica" panose="020B0604020202020204" pitchFamily="34" charset="0"/>
              </a:rPr>
              <a:t>energètica</a:t>
            </a:r>
            <a:endParaRPr lang="ca-ES" sz="1800" b="1" i="1" dirty="0">
              <a:solidFill>
                <a:srgbClr val="F18900"/>
              </a:solidFill>
              <a:latin typeface="Helvetica" panose="020B0604020202020204" pitchFamily="34" charset="0"/>
              <a:cs typeface="Helvetica" panose="020B0604020202020204" pitchFamily="34" charset="0"/>
            </a:endParaRPr>
          </a:p>
        </p:txBody>
      </p:sp>
      <p:sp>
        <p:nvSpPr>
          <p:cNvPr id="22" name="Contenidor de text 21"/>
          <p:cNvSpPr>
            <a:spLocks noGrp="1"/>
          </p:cNvSpPr>
          <p:nvPr userDrawn="1">
            <p:ph type="body" sz="quarter" idx="12" hasCustomPrompt="1"/>
          </p:nvPr>
        </p:nvSpPr>
        <p:spPr>
          <a:xfrm>
            <a:off x="2110318" y="482600"/>
            <a:ext cx="9516533" cy="693738"/>
          </a:xfrm>
          <a:prstGeom prst="rect">
            <a:avLst/>
          </a:prstGeom>
        </p:spPr>
        <p:txBody>
          <a:bodyPr/>
          <a:lstStyle>
            <a:lvl1pPr marL="0" indent="0">
              <a:buNone/>
              <a:defRPr sz="2000" b="1" cap="all" baseline="0">
                <a:solidFill>
                  <a:srgbClr val="F18900"/>
                </a:solidFill>
                <a:latin typeface="Helvetica" panose="020B0604020202020204" pitchFamily="34" charset="0"/>
                <a:cs typeface="Helvetica" panose="020B0604020202020204" pitchFamily="34" charset="0"/>
              </a:defRPr>
            </a:lvl1pPr>
            <a:lvl2pPr marL="457200" indent="0">
              <a:buNone/>
              <a:defRPr sz="2000" b="1" cap="all" baseline="0">
                <a:solidFill>
                  <a:srgbClr val="00B0F0"/>
                </a:solidFill>
                <a:latin typeface="Helvetica" panose="020B0604020202020204" pitchFamily="34" charset="0"/>
                <a:cs typeface="Helvetica" panose="020B0604020202020204" pitchFamily="34" charset="0"/>
              </a:defRPr>
            </a:lvl2pPr>
            <a:lvl3pPr marL="914400" indent="0">
              <a:buNone/>
              <a:defRPr sz="2000" b="1" cap="all" baseline="0">
                <a:solidFill>
                  <a:srgbClr val="00B0F0"/>
                </a:solidFill>
                <a:latin typeface="Helvetica" panose="020B0604020202020204" pitchFamily="34" charset="0"/>
                <a:cs typeface="Helvetica" panose="020B0604020202020204" pitchFamily="34" charset="0"/>
              </a:defRPr>
            </a:lvl3pPr>
            <a:lvl4pPr marL="1371600" indent="0">
              <a:buNone/>
              <a:defRPr sz="2000" b="1" cap="all" baseline="0">
                <a:solidFill>
                  <a:srgbClr val="00B0F0"/>
                </a:solidFill>
                <a:latin typeface="Helvetica" panose="020B0604020202020204" pitchFamily="34" charset="0"/>
                <a:cs typeface="Helvetica" panose="020B0604020202020204" pitchFamily="34" charset="0"/>
              </a:defRPr>
            </a:lvl4pPr>
            <a:lvl5pPr marL="1828800" indent="0">
              <a:buNone/>
              <a:defRPr sz="2000" b="1" cap="all" baseline="0">
                <a:solidFill>
                  <a:srgbClr val="00B0F0"/>
                </a:solidFill>
                <a:latin typeface="Helvetica" panose="020B0604020202020204" pitchFamily="34" charset="0"/>
                <a:cs typeface="Helvetica" panose="020B0604020202020204" pitchFamily="34" charset="0"/>
              </a:defRPr>
            </a:lvl5pPr>
          </a:lstStyle>
          <a:p>
            <a:pPr lvl="0"/>
            <a:r>
              <a:rPr lang="ca-ES" dirty="0" smtClean="0"/>
              <a:t>TÍTOL</a:t>
            </a:r>
          </a:p>
        </p:txBody>
      </p:sp>
      <p:sp>
        <p:nvSpPr>
          <p:cNvPr id="26" name="Contenidor de text 25"/>
          <p:cNvSpPr>
            <a:spLocks noGrp="1"/>
          </p:cNvSpPr>
          <p:nvPr userDrawn="1">
            <p:ph type="body" sz="quarter" idx="13" hasCustomPrompt="1"/>
          </p:nvPr>
        </p:nvSpPr>
        <p:spPr>
          <a:xfrm>
            <a:off x="1488017" y="1184807"/>
            <a:ext cx="5357283" cy="1020231"/>
          </a:xfrm>
          <a:prstGeom prst="rect">
            <a:avLst/>
          </a:prstGeom>
        </p:spPr>
        <p:txBody>
          <a:bodyPr/>
          <a:lstStyle>
            <a:lvl1pPr marL="0" indent="0">
              <a:buNone/>
              <a:defRPr sz="2800" b="1">
                <a:latin typeface="Helvetica" panose="020B0604020202020204" pitchFamily="34" charset="0"/>
                <a:cs typeface="Helvetica" panose="020B0604020202020204" pitchFamily="34" charset="0"/>
              </a:defRPr>
            </a:lvl1pPr>
          </a:lstStyle>
          <a:p>
            <a:pPr lvl="0"/>
            <a:r>
              <a:rPr lang="ca-ES" dirty="0" smtClean="0"/>
              <a:t>Incorporar subtítol</a:t>
            </a:r>
            <a:endParaRPr lang="ca-ES" dirty="0"/>
          </a:p>
        </p:txBody>
      </p:sp>
      <p:sp>
        <p:nvSpPr>
          <p:cNvPr id="20" name="Pentàgon 19"/>
          <p:cNvSpPr/>
          <p:nvPr userDrawn="1"/>
        </p:nvSpPr>
        <p:spPr>
          <a:xfrm>
            <a:off x="960876" y="528269"/>
            <a:ext cx="526281" cy="288032"/>
          </a:xfrm>
          <a:prstGeom prst="homePlate">
            <a:avLst/>
          </a:prstGeom>
          <a:solidFill>
            <a:srgbClr val="F189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p>
        </p:txBody>
      </p:sp>
      <p:grpSp>
        <p:nvGrpSpPr>
          <p:cNvPr id="21" name="Agrupa 20"/>
          <p:cNvGrpSpPr/>
          <p:nvPr userDrawn="1"/>
        </p:nvGrpSpPr>
        <p:grpSpPr>
          <a:xfrm>
            <a:off x="4068" y="-14132"/>
            <a:ext cx="815413" cy="6854603"/>
            <a:chOff x="3051" y="-14132"/>
            <a:chExt cx="611560" cy="6854603"/>
          </a:xfrm>
        </p:grpSpPr>
        <p:sp>
          <p:nvSpPr>
            <p:cNvPr id="23" name="Triangle rectangle 11"/>
            <p:cNvSpPr/>
            <p:nvPr/>
          </p:nvSpPr>
          <p:spPr>
            <a:xfrm>
              <a:off x="3052" y="5427695"/>
              <a:ext cx="405806" cy="936104"/>
            </a:xfrm>
            <a:custGeom>
              <a:avLst/>
              <a:gdLst>
                <a:gd name="connsiteX0" fmla="*/ 0 w 360040"/>
                <a:gd name="connsiteY0" fmla="*/ 2304256 h 2304256"/>
                <a:gd name="connsiteX1" fmla="*/ 0 w 360040"/>
                <a:gd name="connsiteY1" fmla="*/ 0 h 2304256"/>
                <a:gd name="connsiteX2" fmla="*/ 360040 w 360040"/>
                <a:gd name="connsiteY2" fmla="*/ 2304256 h 2304256"/>
                <a:gd name="connsiteX3" fmla="*/ 0 w 360040"/>
                <a:gd name="connsiteY3" fmla="*/ 2304256 h 2304256"/>
                <a:gd name="connsiteX0" fmla="*/ 0 w 1101912"/>
                <a:gd name="connsiteY0" fmla="*/ 2304256 h 2304256"/>
                <a:gd name="connsiteX1" fmla="*/ 0 w 1101912"/>
                <a:gd name="connsiteY1" fmla="*/ 0 h 2304256"/>
                <a:gd name="connsiteX2" fmla="*/ 1101912 w 1101912"/>
                <a:gd name="connsiteY2" fmla="*/ 1156943 h 2304256"/>
                <a:gd name="connsiteX3" fmla="*/ 0 w 1101912"/>
                <a:gd name="connsiteY3" fmla="*/ 2304256 h 2304256"/>
                <a:gd name="connsiteX0" fmla="*/ 0 w 1101912"/>
                <a:gd name="connsiteY0" fmla="*/ 2321509 h 2321509"/>
                <a:gd name="connsiteX1" fmla="*/ 0 w 1101912"/>
                <a:gd name="connsiteY1" fmla="*/ 0 h 2321509"/>
                <a:gd name="connsiteX2" fmla="*/ 1101912 w 1101912"/>
                <a:gd name="connsiteY2" fmla="*/ 1156943 h 2321509"/>
                <a:gd name="connsiteX3" fmla="*/ 0 w 1101912"/>
                <a:gd name="connsiteY3" fmla="*/ 2321509 h 2321509"/>
              </a:gdLst>
              <a:ahLst/>
              <a:cxnLst>
                <a:cxn ang="0">
                  <a:pos x="connsiteX0" y="connsiteY0"/>
                </a:cxn>
                <a:cxn ang="0">
                  <a:pos x="connsiteX1" y="connsiteY1"/>
                </a:cxn>
                <a:cxn ang="0">
                  <a:pos x="connsiteX2" y="connsiteY2"/>
                </a:cxn>
                <a:cxn ang="0">
                  <a:pos x="connsiteX3" y="connsiteY3"/>
                </a:cxn>
              </a:cxnLst>
              <a:rect l="l" t="t" r="r" b="b"/>
              <a:pathLst>
                <a:path w="1101912" h="2321509">
                  <a:moveTo>
                    <a:pt x="0" y="2321509"/>
                  </a:moveTo>
                  <a:lnTo>
                    <a:pt x="0" y="0"/>
                  </a:lnTo>
                  <a:lnTo>
                    <a:pt x="1101912" y="1156943"/>
                  </a:lnTo>
                  <a:lnTo>
                    <a:pt x="0" y="2321509"/>
                  </a:lnTo>
                  <a:close/>
                </a:path>
              </a:pathLst>
            </a:custGeom>
            <a:solidFill>
              <a:srgbClr val="F189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p>
          </p:txBody>
        </p:sp>
        <p:sp>
          <p:nvSpPr>
            <p:cNvPr id="24" name="Triangle rectangle 12"/>
            <p:cNvSpPr/>
            <p:nvPr/>
          </p:nvSpPr>
          <p:spPr>
            <a:xfrm>
              <a:off x="3051" y="3195447"/>
              <a:ext cx="395538" cy="926842"/>
            </a:xfrm>
            <a:custGeom>
              <a:avLst/>
              <a:gdLst>
                <a:gd name="connsiteX0" fmla="*/ 0 w 432048"/>
                <a:gd name="connsiteY0" fmla="*/ 2304256 h 2304256"/>
                <a:gd name="connsiteX1" fmla="*/ 0 w 432048"/>
                <a:gd name="connsiteY1" fmla="*/ 0 h 2304256"/>
                <a:gd name="connsiteX2" fmla="*/ 432048 w 432048"/>
                <a:gd name="connsiteY2" fmla="*/ 2304256 h 2304256"/>
                <a:gd name="connsiteX3" fmla="*/ 0 w 432048"/>
                <a:gd name="connsiteY3" fmla="*/ 2304256 h 2304256"/>
                <a:gd name="connsiteX0" fmla="*/ 0 w 1079029"/>
                <a:gd name="connsiteY0" fmla="*/ 2304256 h 2304256"/>
                <a:gd name="connsiteX1" fmla="*/ 0 w 1079029"/>
                <a:gd name="connsiteY1" fmla="*/ 0 h 2304256"/>
                <a:gd name="connsiteX2" fmla="*/ 1079029 w 1079029"/>
                <a:gd name="connsiteY2" fmla="*/ 1148316 h 2304256"/>
                <a:gd name="connsiteX3" fmla="*/ 0 w 1079029"/>
                <a:gd name="connsiteY3" fmla="*/ 2304256 h 2304256"/>
              </a:gdLst>
              <a:ahLst/>
              <a:cxnLst>
                <a:cxn ang="0">
                  <a:pos x="connsiteX0" y="connsiteY0"/>
                </a:cxn>
                <a:cxn ang="0">
                  <a:pos x="connsiteX1" y="connsiteY1"/>
                </a:cxn>
                <a:cxn ang="0">
                  <a:pos x="connsiteX2" y="connsiteY2"/>
                </a:cxn>
                <a:cxn ang="0">
                  <a:pos x="connsiteX3" y="connsiteY3"/>
                </a:cxn>
              </a:cxnLst>
              <a:rect l="l" t="t" r="r" b="b"/>
              <a:pathLst>
                <a:path w="1079029" h="2304256">
                  <a:moveTo>
                    <a:pt x="0" y="2304256"/>
                  </a:moveTo>
                  <a:lnTo>
                    <a:pt x="0" y="0"/>
                  </a:lnTo>
                  <a:lnTo>
                    <a:pt x="1079029" y="1148316"/>
                  </a:lnTo>
                  <a:lnTo>
                    <a:pt x="0" y="2304256"/>
                  </a:lnTo>
                  <a:close/>
                </a:path>
              </a:pathLst>
            </a:custGeom>
            <a:solidFill>
              <a:srgbClr val="F189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p>
          </p:txBody>
        </p:sp>
        <p:sp>
          <p:nvSpPr>
            <p:cNvPr id="25" name="Triangle rectangle 13"/>
            <p:cNvSpPr/>
            <p:nvPr/>
          </p:nvSpPr>
          <p:spPr>
            <a:xfrm>
              <a:off x="3052" y="2187335"/>
              <a:ext cx="434262" cy="1008112"/>
            </a:xfrm>
            <a:custGeom>
              <a:avLst/>
              <a:gdLst>
                <a:gd name="connsiteX0" fmla="*/ 0 w 360040"/>
                <a:gd name="connsiteY0" fmla="*/ 2664296 h 2664296"/>
                <a:gd name="connsiteX1" fmla="*/ 0 w 360040"/>
                <a:gd name="connsiteY1" fmla="*/ 0 h 2664296"/>
                <a:gd name="connsiteX2" fmla="*/ 360040 w 360040"/>
                <a:gd name="connsiteY2" fmla="*/ 2664296 h 2664296"/>
                <a:gd name="connsiteX3" fmla="*/ 0 w 360040"/>
                <a:gd name="connsiteY3" fmla="*/ 2664296 h 2664296"/>
                <a:gd name="connsiteX0" fmla="*/ 0 w 1248561"/>
                <a:gd name="connsiteY0" fmla="*/ 2664296 h 2664296"/>
                <a:gd name="connsiteX1" fmla="*/ 0 w 1248561"/>
                <a:gd name="connsiteY1" fmla="*/ 0 h 2664296"/>
                <a:gd name="connsiteX2" fmla="*/ 1248561 w 1248561"/>
                <a:gd name="connsiteY2" fmla="*/ 1344454 h 2664296"/>
                <a:gd name="connsiteX3" fmla="*/ 0 w 1248561"/>
                <a:gd name="connsiteY3" fmla="*/ 2664296 h 2664296"/>
              </a:gdLst>
              <a:ahLst/>
              <a:cxnLst>
                <a:cxn ang="0">
                  <a:pos x="connsiteX0" y="connsiteY0"/>
                </a:cxn>
                <a:cxn ang="0">
                  <a:pos x="connsiteX1" y="connsiteY1"/>
                </a:cxn>
                <a:cxn ang="0">
                  <a:pos x="connsiteX2" y="connsiteY2"/>
                </a:cxn>
                <a:cxn ang="0">
                  <a:pos x="connsiteX3" y="connsiteY3"/>
                </a:cxn>
              </a:cxnLst>
              <a:rect l="l" t="t" r="r" b="b"/>
              <a:pathLst>
                <a:path w="1248561" h="2664296">
                  <a:moveTo>
                    <a:pt x="0" y="2664296"/>
                  </a:moveTo>
                  <a:lnTo>
                    <a:pt x="0" y="0"/>
                  </a:lnTo>
                  <a:lnTo>
                    <a:pt x="1248561" y="1344454"/>
                  </a:lnTo>
                  <a:lnTo>
                    <a:pt x="0" y="2664296"/>
                  </a:lnTo>
                  <a:close/>
                </a:path>
              </a:pathLst>
            </a:custGeom>
            <a:solidFill>
              <a:srgbClr val="F189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p>
          </p:txBody>
        </p:sp>
        <p:sp>
          <p:nvSpPr>
            <p:cNvPr id="27" name="Triangle rectangle 14"/>
            <p:cNvSpPr/>
            <p:nvPr/>
          </p:nvSpPr>
          <p:spPr>
            <a:xfrm>
              <a:off x="3051" y="-14131"/>
              <a:ext cx="563429" cy="1301951"/>
            </a:xfrm>
            <a:custGeom>
              <a:avLst/>
              <a:gdLst>
                <a:gd name="connsiteX0" fmla="*/ 0 w 288032"/>
                <a:gd name="connsiteY0" fmla="*/ 2672916 h 2672916"/>
                <a:gd name="connsiteX1" fmla="*/ 0 w 288032"/>
                <a:gd name="connsiteY1" fmla="*/ 0 h 2672916"/>
                <a:gd name="connsiteX2" fmla="*/ 288032 w 288032"/>
                <a:gd name="connsiteY2" fmla="*/ 2672916 h 2672916"/>
                <a:gd name="connsiteX3" fmla="*/ 0 w 288032"/>
                <a:gd name="connsiteY3" fmla="*/ 2672916 h 2672916"/>
                <a:gd name="connsiteX0" fmla="*/ 0 w 1236938"/>
                <a:gd name="connsiteY0" fmla="*/ 2672916 h 2672916"/>
                <a:gd name="connsiteX1" fmla="*/ 0 w 1236938"/>
                <a:gd name="connsiteY1" fmla="*/ 0 h 2672916"/>
                <a:gd name="connsiteX2" fmla="*/ 1236938 w 1236938"/>
                <a:gd name="connsiteY2" fmla="*/ 1353075 h 2672916"/>
                <a:gd name="connsiteX3" fmla="*/ 0 w 1236938"/>
                <a:gd name="connsiteY3" fmla="*/ 2672916 h 2672916"/>
              </a:gdLst>
              <a:ahLst/>
              <a:cxnLst>
                <a:cxn ang="0">
                  <a:pos x="connsiteX0" y="connsiteY0"/>
                </a:cxn>
                <a:cxn ang="0">
                  <a:pos x="connsiteX1" y="connsiteY1"/>
                </a:cxn>
                <a:cxn ang="0">
                  <a:pos x="connsiteX2" y="connsiteY2"/>
                </a:cxn>
                <a:cxn ang="0">
                  <a:pos x="connsiteX3" y="connsiteY3"/>
                </a:cxn>
              </a:cxnLst>
              <a:rect l="l" t="t" r="r" b="b"/>
              <a:pathLst>
                <a:path w="1236938" h="2672916">
                  <a:moveTo>
                    <a:pt x="0" y="2672916"/>
                  </a:moveTo>
                  <a:lnTo>
                    <a:pt x="0" y="0"/>
                  </a:lnTo>
                  <a:lnTo>
                    <a:pt x="1236938" y="1353075"/>
                  </a:lnTo>
                  <a:lnTo>
                    <a:pt x="0" y="2672916"/>
                  </a:lnTo>
                  <a:close/>
                </a:path>
              </a:pathLst>
            </a:custGeom>
            <a:solidFill>
              <a:srgbClr val="F189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p>
          </p:txBody>
        </p:sp>
        <p:sp>
          <p:nvSpPr>
            <p:cNvPr id="28" name="Triangle rectangle 15"/>
            <p:cNvSpPr/>
            <p:nvPr/>
          </p:nvSpPr>
          <p:spPr>
            <a:xfrm>
              <a:off x="3052" y="-14132"/>
              <a:ext cx="611559" cy="686417"/>
            </a:xfrm>
            <a:custGeom>
              <a:avLst/>
              <a:gdLst>
                <a:gd name="connsiteX0" fmla="*/ 0 w 792088"/>
                <a:gd name="connsiteY0" fmla="*/ 1336458 h 1336458"/>
                <a:gd name="connsiteX1" fmla="*/ 0 w 792088"/>
                <a:gd name="connsiteY1" fmla="*/ 0 h 1336458"/>
                <a:gd name="connsiteX2" fmla="*/ 792088 w 792088"/>
                <a:gd name="connsiteY2" fmla="*/ 1336458 h 1336458"/>
                <a:gd name="connsiteX3" fmla="*/ 0 w 792088"/>
                <a:gd name="connsiteY3" fmla="*/ 1336458 h 1336458"/>
                <a:gd name="connsiteX0" fmla="*/ 0 w 1266541"/>
                <a:gd name="connsiteY0" fmla="*/ 1337094 h 1337094"/>
                <a:gd name="connsiteX1" fmla="*/ 0 w 1266541"/>
                <a:gd name="connsiteY1" fmla="*/ 636 h 1337094"/>
                <a:gd name="connsiteX2" fmla="*/ 1266541 w 1266541"/>
                <a:gd name="connsiteY2" fmla="*/ 0 h 1337094"/>
                <a:gd name="connsiteX3" fmla="*/ 0 w 1266541"/>
                <a:gd name="connsiteY3" fmla="*/ 1337094 h 1337094"/>
              </a:gdLst>
              <a:ahLst/>
              <a:cxnLst>
                <a:cxn ang="0">
                  <a:pos x="connsiteX0" y="connsiteY0"/>
                </a:cxn>
                <a:cxn ang="0">
                  <a:pos x="connsiteX1" y="connsiteY1"/>
                </a:cxn>
                <a:cxn ang="0">
                  <a:pos x="connsiteX2" y="connsiteY2"/>
                </a:cxn>
                <a:cxn ang="0">
                  <a:pos x="connsiteX3" y="connsiteY3"/>
                </a:cxn>
              </a:cxnLst>
              <a:rect l="l" t="t" r="r" b="b"/>
              <a:pathLst>
                <a:path w="1266541" h="1337094">
                  <a:moveTo>
                    <a:pt x="0" y="1337094"/>
                  </a:moveTo>
                  <a:lnTo>
                    <a:pt x="0" y="636"/>
                  </a:lnTo>
                  <a:lnTo>
                    <a:pt x="1266541" y="0"/>
                  </a:lnTo>
                  <a:lnTo>
                    <a:pt x="0" y="1337094"/>
                  </a:lnTo>
                  <a:close/>
                </a:path>
              </a:pathLst>
            </a:custGeom>
            <a:solidFill>
              <a:srgbClr val="F189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p>
          </p:txBody>
        </p:sp>
        <p:sp>
          <p:nvSpPr>
            <p:cNvPr id="29" name="Triangle rectangle 28"/>
            <p:cNvSpPr/>
            <p:nvPr/>
          </p:nvSpPr>
          <p:spPr>
            <a:xfrm>
              <a:off x="3052" y="6307480"/>
              <a:ext cx="434262" cy="532991"/>
            </a:xfrm>
            <a:prstGeom prst="rtTriangle">
              <a:avLst/>
            </a:prstGeom>
            <a:solidFill>
              <a:srgbClr val="F189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dirty="0"/>
            </a:p>
          </p:txBody>
        </p:sp>
        <p:sp>
          <p:nvSpPr>
            <p:cNvPr id="30" name="Triangle rectangle 11"/>
            <p:cNvSpPr/>
            <p:nvPr userDrawn="1"/>
          </p:nvSpPr>
          <p:spPr>
            <a:xfrm>
              <a:off x="3052" y="4923639"/>
              <a:ext cx="395536" cy="936104"/>
            </a:xfrm>
            <a:custGeom>
              <a:avLst/>
              <a:gdLst>
                <a:gd name="connsiteX0" fmla="*/ 0 w 360040"/>
                <a:gd name="connsiteY0" fmla="*/ 2304256 h 2304256"/>
                <a:gd name="connsiteX1" fmla="*/ 0 w 360040"/>
                <a:gd name="connsiteY1" fmla="*/ 0 h 2304256"/>
                <a:gd name="connsiteX2" fmla="*/ 360040 w 360040"/>
                <a:gd name="connsiteY2" fmla="*/ 2304256 h 2304256"/>
                <a:gd name="connsiteX3" fmla="*/ 0 w 360040"/>
                <a:gd name="connsiteY3" fmla="*/ 2304256 h 2304256"/>
                <a:gd name="connsiteX0" fmla="*/ 0 w 1101912"/>
                <a:gd name="connsiteY0" fmla="*/ 2304256 h 2304256"/>
                <a:gd name="connsiteX1" fmla="*/ 0 w 1101912"/>
                <a:gd name="connsiteY1" fmla="*/ 0 h 2304256"/>
                <a:gd name="connsiteX2" fmla="*/ 1101912 w 1101912"/>
                <a:gd name="connsiteY2" fmla="*/ 1156943 h 2304256"/>
                <a:gd name="connsiteX3" fmla="*/ 0 w 1101912"/>
                <a:gd name="connsiteY3" fmla="*/ 2304256 h 2304256"/>
                <a:gd name="connsiteX0" fmla="*/ 0 w 1101912"/>
                <a:gd name="connsiteY0" fmla="*/ 2321509 h 2321509"/>
                <a:gd name="connsiteX1" fmla="*/ 0 w 1101912"/>
                <a:gd name="connsiteY1" fmla="*/ 0 h 2321509"/>
                <a:gd name="connsiteX2" fmla="*/ 1101912 w 1101912"/>
                <a:gd name="connsiteY2" fmla="*/ 1156943 h 2321509"/>
                <a:gd name="connsiteX3" fmla="*/ 0 w 1101912"/>
                <a:gd name="connsiteY3" fmla="*/ 2321509 h 2321509"/>
              </a:gdLst>
              <a:ahLst/>
              <a:cxnLst>
                <a:cxn ang="0">
                  <a:pos x="connsiteX0" y="connsiteY0"/>
                </a:cxn>
                <a:cxn ang="0">
                  <a:pos x="connsiteX1" y="connsiteY1"/>
                </a:cxn>
                <a:cxn ang="0">
                  <a:pos x="connsiteX2" y="connsiteY2"/>
                </a:cxn>
                <a:cxn ang="0">
                  <a:pos x="connsiteX3" y="connsiteY3"/>
                </a:cxn>
              </a:cxnLst>
              <a:rect l="l" t="t" r="r" b="b"/>
              <a:pathLst>
                <a:path w="1101912" h="2321509">
                  <a:moveTo>
                    <a:pt x="0" y="2321509"/>
                  </a:moveTo>
                  <a:lnTo>
                    <a:pt x="0" y="0"/>
                  </a:lnTo>
                  <a:lnTo>
                    <a:pt x="1101912" y="1156943"/>
                  </a:lnTo>
                  <a:lnTo>
                    <a:pt x="0" y="2321509"/>
                  </a:lnTo>
                  <a:close/>
                </a:path>
              </a:pathLst>
            </a:custGeom>
            <a:solidFill>
              <a:srgbClr val="F189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p>
          </p:txBody>
        </p:sp>
      </p:grpSp>
      <p:pic>
        <p:nvPicPr>
          <p:cNvPr id="19" name="Imatg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71740" y="6252705"/>
            <a:ext cx="5439795" cy="430889"/>
          </a:xfrm>
          <a:prstGeom prst="rect">
            <a:avLst/>
          </a:prstGeom>
        </p:spPr>
      </p:pic>
    </p:spTree>
    <p:extLst>
      <p:ext uri="{BB962C8B-B14F-4D97-AF65-F5344CB8AC3E}">
        <p14:creationId xmlns:p14="http://schemas.microsoft.com/office/powerpoint/2010/main" val="12021781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5_Dos objectes">
    <p:spTree>
      <p:nvGrpSpPr>
        <p:cNvPr id="1" name=""/>
        <p:cNvGrpSpPr/>
        <p:nvPr/>
      </p:nvGrpSpPr>
      <p:grpSpPr>
        <a:xfrm>
          <a:off x="0" y="0"/>
          <a:ext cx="0" cy="0"/>
          <a:chOff x="0" y="0"/>
          <a:chExt cx="0" cy="0"/>
        </a:xfrm>
      </p:grpSpPr>
      <p:sp>
        <p:nvSpPr>
          <p:cNvPr id="3" name="Contenidor de contingut 2"/>
          <p:cNvSpPr>
            <a:spLocks noGrp="1"/>
          </p:cNvSpPr>
          <p:nvPr>
            <p:ph sz="half" idx="1" hasCustomPrompt="1"/>
          </p:nvPr>
        </p:nvSpPr>
        <p:spPr>
          <a:xfrm>
            <a:off x="1487157" y="2204865"/>
            <a:ext cx="5332324" cy="3582987"/>
          </a:xfrm>
          <a:prstGeom prst="rect">
            <a:avLst/>
          </a:prstGeom>
        </p:spPr>
        <p:txBody>
          <a:bodyPr/>
          <a:lstStyle>
            <a:lvl1pPr marL="0" indent="0">
              <a:buNone/>
              <a:defRPr sz="1800" b="1">
                <a:solidFill>
                  <a:srgbClr val="F18900"/>
                </a:solidFill>
                <a:latin typeface="Helvetica" panose="020B0604020202020204" pitchFamily="34" charset="0"/>
                <a:cs typeface="Helvetica" panose="020B0604020202020204" pitchFamily="34" charset="0"/>
              </a:defRPr>
            </a:lvl1pPr>
            <a:lvl2pPr marL="457200" indent="0">
              <a:buNone/>
              <a:defRPr sz="1800" b="1">
                <a:solidFill>
                  <a:srgbClr val="00B0F0"/>
                </a:solidFill>
                <a:latin typeface="Helvetica" panose="020B0604020202020204" pitchFamily="34" charset="0"/>
                <a:cs typeface="Helvetica" panose="020B0604020202020204" pitchFamily="34" charset="0"/>
              </a:defRPr>
            </a:lvl2pPr>
            <a:lvl3pPr marL="914400" indent="0">
              <a:buNone/>
              <a:defRPr sz="1800" b="1">
                <a:solidFill>
                  <a:srgbClr val="00B0F0"/>
                </a:solidFill>
                <a:latin typeface="Helvetica" panose="020B0604020202020204" pitchFamily="34" charset="0"/>
                <a:cs typeface="Helvetica" panose="020B0604020202020204" pitchFamily="34" charset="0"/>
              </a:defRPr>
            </a:lvl3pPr>
            <a:lvl4pPr marL="1371600" indent="0">
              <a:buNone/>
              <a:defRPr sz="1800" b="1">
                <a:solidFill>
                  <a:srgbClr val="00B0F0"/>
                </a:solidFill>
                <a:latin typeface="Helvetica" panose="020B0604020202020204" pitchFamily="34" charset="0"/>
                <a:cs typeface="Helvetica" panose="020B0604020202020204" pitchFamily="34" charset="0"/>
              </a:defRPr>
            </a:lvl4pPr>
            <a:lvl5pPr marL="1828800" indent="0">
              <a:buNone/>
              <a:defRPr sz="1800" b="1">
                <a:solidFill>
                  <a:srgbClr val="00B0F0"/>
                </a:solidFill>
                <a:latin typeface="Helvetica" panose="020B0604020202020204" pitchFamily="34" charset="0"/>
                <a:cs typeface="Helvetica" panose="020B0604020202020204" pitchFamily="34" charset="0"/>
              </a:defRPr>
            </a:lvl5pPr>
            <a:lvl6pPr>
              <a:defRPr sz="1800"/>
            </a:lvl6pPr>
            <a:lvl7pPr>
              <a:defRPr sz="1800"/>
            </a:lvl7pPr>
            <a:lvl8pPr>
              <a:defRPr sz="1800"/>
            </a:lvl8pPr>
            <a:lvl9pPr>
              <a:defRPr sz="1800"/>
            </a:lvl9pPr>
          </a:lstStyle>
          <a:p>
            <a:pPr lvl="0"/>
            <a:r>
              <a:rPr lang="ca-ES" dirty="0" smtClean="0"/>
              <a:t>Feu clic aquí per incorporar contingut</a:t>
            </a:r>
          </a:p>
        </p:txBody>
      </p:sp>
      <p:sp>
        <p:nvSpPr>
          <p:cNvPr id="4" name="Contenidor de contingut 3"/>
          <p:cNvSpPr>
            <a:spLocks noGrp="1"/>
          </p:cNvSpPr>
          <p:nvPr>
            <p:ph sz="half" idx="2" hasCustomPrompt="1"/>
          </p:nvPr>
        </p:nvSpPr>
        <p:spPr>
          <a:xfrm>
            <a:off x="7154426" y="1175658"/>
            <a:ext cx="4474865" cy="4622242"/>
          </a:xfrm>
          <a:prstGeom prst="rect">
            <a:avLst/>
          </a:prstGeom>
        </p:spPr>
        <p:txBody>
          <a:bodyPr anchor="t"/>
          <a:lstStyle>
            <a:lvl1pPr marL="0" indent="0" algn="l">
              <a:buNone/>
              <a:defRPr sz="1800" baseline="0">
                <a:latin typeface="Helvetica" panose="020B0604020202020204" pitchFamily="34" charset="0"/>
                <a:cs typeface="Helvetica"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a-ES" dirty="0" smtClean="0"/>
              <a:t>Fes clic per afegir una imatge o contingut multimèdia</a:t>
            </a:r>
            <a:endParaRPr lang="ca-ES" dirty="0"/>
          </a:p>
        </p:txBody>
      </p:sp>
      <p:sp>
        <p:nvSpPr>
          <p:cNvPr id="17" name="QuadreDeText 16"/>
          <p:cNvSpPr txBox="1"/>
          <p:nvPr userDrawn="1"/>
        </p:nvSpPr>
        <p:spPr>
          <a:xfrm>
            <a:off x="848365" y="6283482"/>
            <a:ext cx="3424327" cy="369332"/>
          </a:xfrm>
          <a:prstGeom prst="rect">
            <a:avLst/>
          </a:prstGeom>
          <a:noFill/>
        </p:spPr>
        <p:txBody>
          <a:bodyPr wrap="square" rtlCol="0">
            <a:spAutoFit/>
          </a:bodyPr>
          <a:lstStyle/>
          <a:p>
            <a:r>
              <a:rPr lang="ca-ES" sz="1800" b="1" dirty="0" smtClean="0">
                <a:solidFill>
                  <a:srgbClr val="F18900"/>
                </a:solidFill>
                <a:latin typeface="Helvetica" panose="020B0604020202020204" pitchFamily="34" charset="0"/>
                <a:cs typeface="Helvetica" panose="020B0604020202020204" pitchFamily="34" charset="0"/>
              </a:rPr>
              <a:t>#</a:t>
            </a:r>
            <a:r>
              <a:rPr lang="ca-ES" sz="1800" b="1" i="1" dirty="0" err="1" smtClean="0">
                <a:solidFill>
                  <a:srgbClr val="F18900"/>
                </a:solidFill>
                <a:latin typeface="Helvetica" panose="020B0604020202020204" pitchFamily="34" charset="0"/>
                <a:cs typeface="Helvetica" panose="020B0604020202020204" pitchFamily="34" charset="0"/>
              </a:rPr>
              <a:t>transició</a:t>
            </a:r>
            <a:r>
              <a:rPr lang="ca-ES" sz="1800" b="1" i="1" baseline="0" dirty="0" err="1" smtClean="0">
                <a:solidFill>
                  <a:srgbClr val="F18900"/>
                </a:solidFill>
                <a:latin typeface="Helvetica" panose="020B0604020202020204" pitchFamily="34" charset="0"/>
                <a:cs typeface="Helvetica" panose="020B0604020202020204" pitchFamily="34" charset="0"/>
              </a:rPr>
              <a:t>energètica</a:t>
            </a:r>
            <a:endParaRPr lang="ca-ES" sz="1800" b="1" i="1" dirty="0">
              <a:solidFill>
                <a:srgbClr val="F18900"/>
              </a:solidFill>
              <a:latin typeface="Helvetica" panose="020B0604020202020204" pitchFamily="34" charset="0"/>
              <a:cs typeface="Helvetica" panose="020B0604020202020204" pitchFamily="34" charset="0"/>
            </a:endParaRPr>
          </a:p>
        </p:txBody>
      </p:sp>
      <p:sp>
        <p:nvSpPr>
          <p:cNvPr id="22" name="Contenidor de text 21"/>
          <p:cNvSpPr>
            <a:spLocks noGrp="1"/>
          </p:cNvSpPr>
          <p:nvPr userDrawn="1">
            <p:ph type="body" sz="quarter" idx="12" hasCustomPrompt="1"/>
          </p:nvPr>
        </p:nvSpPr>
        <p:spPr>
          <a:xfrm>
            <a:off x="2110318" y="482600"/>
            <a:ext cx="9516533" cy="693738"/>
          </a:xfrm>
          <a:prstGeom prst="rect">
            <a:avLst/>
          </a:prstGeom>
        </p:spPr>
        <p:txBody>
          <a:bodyPr/>
          <a:lstStyle>
            <a:lvl1pPr marL="0" indent="0">
              <a:buNone/>
              <a:defRPr sz="2000" b="1" cap="all" baseline="0">
                <a:solidFill>
                  <a:srgbClr val="F18900"/>
                </a:solidFill>
                <a:latin typeface="Helvetica" panose="020B0604020202020204" pitchFamily="34" charset="0"/>
                <a:cs typeface="Helvetica" panose="020B0604020202020204" pitchFamily="34" charset="0"/>
              </a:defRPr>
            </a:lvl1pPr>
            <a:lvl2pPr marL="457200" indent="0">
              <a:buNone/>
              <a:defRPr sz="2000" b="1" cap="all" baseline="0">
                <a:solidFill>
                  <a:srgbClr val="00B0F0"/>
                </a:solidFill>
                <a:latin typeface="Helvetica" panose="020B0604020202020204" pitchFamily="34" charset="0"/>
                <a:cs typeface="Helvetica" panose="020B0604020202020204" pitchFamily="34" charset="0"/>
              </a:defRPr>
            </a:lvl2pPr>
            <a:lvl3pPr marL="914400" indent="0">
              <a:buNone/>
              <a:defRPr sz="2000" b="1" cap="all" baseline="0">
                <a:solidFill>
                  <a:srgbClr val="00B0F0"/>
                </a:solidFill>
                <a:latin typeface="Helvetica" panose="020B0604020202020204" pitchFamily="34" charset="0"/>
                <a:cs typeface="Helvetica" panose="020B0604020202020204" pitchFamily="34" charset="0"/>
              </a:defRPr>
            </a:lvl3pPr>
            <a:lvl4pPr marL="1371600" indent="0">
              <a:buNone/>
              <a:defRPr sz="2000" b="1" cap="all" baseline="0">
                <a:solidFill>
                  <a:srgbClr val="00B0F0"/>
                </a:solidFill>
                <a:latin typeface="Helvetica" panose="020B0604020202020204" pitchFamily="34" charset="0"/>
                <a:cs typeface="Helvetica" panose="020B0604020202020204" pitchFamily="34" charset="0"/>
              </a:defRPr>
            </a:lvl4pPr>
            <a:lvl5pPr marL="1828800" indent="0">
              <a:buNone/>
              <a:defRPr sz="2000" b="1" cap="all" baseline="0">
                <a:solidFill>
                  <a:srgbClr val="00B0F0"/>
                </a:solidFill>
                <a:latin typeface="Helvetica" panose="020B0604020202020204" pitchFamily="34" charset="0"/>
                <a:cs typeface="Helvetica" panose="020B0604020202020204" pitchFamily="34" charset="0"/>
              </a:defRPr>
            </a:lvl5pPr>
          </a:lstStyle>
          <a:p>
            <a:pPr lvl="0"/>
            <a:r>
              <a:rPr lang="ca-ES" dirty="0" smtClean="0"/>
              <a:t>TÍTOL</a:t>
            </a:r>
          </a:p>
        </p:txBody>
      </p:sp>
      <p:sp>
        <p:nvSpPr>
          <p:cNvPr id="26" name="Contenidor de text 25"/>
          <p:cNvSpPr>
            <a:spLocks noGrp="1"/>
          </p:cNvSpPr>
          <p:nvPr userDrawn="1">
            <p:ph type="body" sz="quarter" idx="13" hasCustomPrompt="1"/>
          </p:nvPr>
        </p:nvSpPr>
        <p:spPr>
          <a:xfrm>
            <a:off x="1488017" y="1184807"/>
            <a:ext cx="5357283" cy="1020231"/>
          </a:xfrm>
          <a:prstGeom prst="rect">
            <a:avLst/>
          </a:prstGeom>
        </p:spPr>
        <p:txBody>
          <a:bodyPr/>
          <a:lstStyle>
            <a:lvl1pPr marL="0" indent="0">
              <a:buNone/>
              <a:defRPr sz="2800" b="1">
                <a:latin typeface="Helvetica" panose="020B0604020202020204" pitchFamily="34" charset="0"/>
                <a:cs typeface="Helvetica" panose="020B0604020202020204" pitchFamily="34" charset="0"/>
              </a:defRPr>
            </a:lvl1pPr>
          </a:lstStyle>
          <a:p>
            <a:pPr lvl="0"/>
            <a:r>
              <a:rPr lang="ca-ES" dirty="0" smtClean="0"/>
              <a:t>Incorporar subtítol</a:t>
            </a:r>
            <a:endParaRPr lang="ca-ES" dirty="0"/>
          </a:p>
        </p:txBody>
      </p:sp>
      <p:sp>
        <p:nvSpPr>
          <p:cNvPr id="20" name="Pentàgon 19"/>
          <p:cNvSpPr/>
          <p:nvPr userDrawn="1"/>
        </p:nvSpPr>
        <p:spPr>
          <a:xfrm>
            <a:off x="960876" y="528269"/>
            <a:ext cx="526281" cy="288032"/>
          </a:xfrm>
          <a:prstGeom prst="homePlate">
            <a:avLst/>
          </a:prstGeom>
          <a:solidFill>
            <a:srgbClr val="F189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p>
        </p:txBody>
      </p:sp>
      <p:grpSp>
        <p:nvGrpSpPr>
          <p:cNvPr id="21" name="Agrupa 20"/>
          <p:cNvGrpSpPr/>
          <p:nvPr userDrawn="1"/>
        </p:nvGrpSpPr>
        <p:grpSpPr>
          <a:xfrm>
            <a:off x="4068" y="-14132"/>
            <a:ext cx="815413" cy="6854603"/>
            <a:chOff x="3051" y="-14132"/>
            <a:chExt cx="611560" cy="6854603"/>
          </a:xfrm>
        </p:grpSpPr>
        <p:sp>
          <p:nvSpPr>
            <p:cNvPr id="23" name="Triangle rectangle 11"/>
            <p:cNvSpPr/>
            <p:nvPr/>
          </p:nvSpPr>
          <p:spPr>
            <a:xfrm>
              <a:off x="3052" y="5427695"/>
              <a:ext cx="405806" cy="936104"/>
            </a:xfrm>
            <a:custGeom>
              <a:avLst/>
              <a:gdLst>
                <a:gd name="connsiteX0" fmla="*/ 0 w 360040"/>
                <a:gd name="connsiteY0" fmla="*/ 2304256 h 2304256"/>
                <a:gd name="connsiteX1" fmla="*/ 0 w 360040"/>
                <a:gd name="connsiteY1" fmla="*/ 0 h 2304256"/>
                <a:gd name="connsiteX2" fmla="*/ 360040 w 360040"/>
                <a:gd name="connsiteY2" fmla="*/ 2304256 h 2304256"/>
                <a:gd name="connsiteX3" fmla="*/ 0 w 360040"/>
                <a:gd name="connsiteY3" fmla="*/ 2304256 h 2304256"/>
                <a:gd name="connsiteX0" fmla="*/ 0 w 1101912"/>
                <a:gd name="connsiteY0" fmla="*/ 2304256 h 2304256"/>
                <a:gd name="connsiteX1" fmla="*/ 0 w 1101912"/>
                <a:gd name="connsiteY1" fmla="*/ 0 h 2304256"/>
                <a:gd name="connsiteX2" fmla="*/ 1101912 w 1101912"/>
                <a:gd name="connsiteY2" fmla="*/ 1156943 h 2304256"/>
                <a:gd name="connsiteX3" fmla="*/ 0 w 1101912"/>
                <a:gd name="connsiteY3" fmla="*/ 2304256 h 2304256"/>
                <a:gd name="connsiteX0" fmla="*/ 0 w 1101912"/>
                <a:gd name="connsiteY0" fmla="*/ 2321509 h 2321509"/>
                <a:gd name="connsiteX1" fmla="*/ 0 w 1101912"/>
                <a:gd name="connsiteY1" fmla="*/ 0 h 2321509"/>
                <a:gd name="connsiteX2" fmla="*/ 1101912 w 1101912"/>
                <a:gd name="connsiteY2" fmla="*/ 1156943 h 2321509"/>
                <a:gd name="connsiteX3" fmla="*/ 0 w 1101912"/>
                <a:gd name="connsiteY3" fmla="*/ 2321509 h 2321509"/>
              </a:gdLst>
              <a:ahLst/>
              <a:cxnLst>
                <a:cxn ang="0">
                  <a:pos x="connsiteX0" y="connsiteY0"/>
                </a:cxn>
                <a:cxn ang="0">
                  <a:pos x="connsiteX1" y="connsiteY1"/>
                </a:cxn>
                <a:cxn ang="0">
                  <a:pos x="connsiteX2" y="connsiteY2"/>
                </a:cxn>
                <a:cxn ang="0">
                  <a:pos x="connsiteX3" y="connsiteY3"/>
                </a:cxn>
              </a:cxnLst>
              <a:rect l="l" t="t" r="r" b="b"/>
              <a:pathLst>
                <a:path w="1101912" h="2321509">
                  <a:moveTo>
                    <a:pt x="0" y="2321509"/>
                  </a:moveTo>
                  <a:lnTo>
                    <a:pt x="0" y="0"/>
                  </a:lnTo>
                  <a:lnTo>
                    <a:pt x="1101912" y="1156943"/>
                  </a:lnTo>
                  <a:lnTo>
                    <a:pt x="0" y="2321509"/>
                  </a:lnTo>
                  <a:close/>
                </a:path>
              </a:pathLst>
            </a:custGeom>
            <a:solidFill>
              <a:srgbClr val="F189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p>
          </p:txBody>
        </p:sp>
        <p:sp>
          <p:nvSpPr>
            <p:cNvPr id="24" name="Triangle rectangle 12"/>
            <p:cNvSpPr/>
            <p:nvPr/>
          </p:nvSpPr>
          <p:spPr>
            <a:xfrm>
              <a:off x="3051" y="3195447"/>
              <a:ext cx="395538" cy="926842"/>
            </a:xfrm>
            <a:custGeom>
              <a:avLst/>
              <a:gdLst>
                <a:gd name="connsiteX0" fmla="*/ 0 w 432048"/>
                <a:gd name="connsiteY0" fmla="*/ 2304256 h 2304256"/>
                <a:gd name="connsiteX1" fmla="*/ 0 w 432048"/>
                <a:gd name="connsiteY1" fmla="*/ 0 h 2304256"/>
                <a:gd name="connsiteX2" fmla="*/ 432048 w 432048"/>
                <a:gd name="connsiteY2" fmla="*/ 2304256 h 2304256"/>
                <a:gd name="connsiteX3" fmla="*/ 0 w 432048"/>
                <a:gd name="connsiteY3" fmla="*/ 2304256 h 2304256"/>
                <a:gd name="connsiteX0" fmla="*/ 0 w 1079029"/>
                <a:gd name="connsiteY0" fmla="*/ 2304256 h 2304256"/>
                <a:gd name="connsiteX1" fmla="*/ 0 w 1079029"/>
                <a:gd name="connsiteY1" fmla="*/ 0 h 2304256"/>
                <a:gd name="connsiteX2" fmla="*/ 1079029 w 1079029"/>
                <a:gd name="connsiteY2" fmla="*/ 1148316 h 2304256"/>
                <a:gd name="connsiteX3" fmla="*/ 0 w 1079029"/>
                <a:gd name="connsiteY3" fmla="*/ 2304256 h 2304256"/>
              </a:gdLst>
              <a:ahLst/>
              <a:cxnLst>
                <a:cxn ang="0">
                  <a:pos x="connsiteX0" y="connsiteY0"/>
                </a:cxn>
                <a:cxn ang="0">
                  <a:pos x="connsiteX1" y="connsiteY1"/>
                </a:cxn>
                <a:cxn ang="0">
                  <a:pos x="connsiteX2" y="connsiteY2"/>
                </a:cxn>
                <a:cxn ang="0">
                  <a:pos x="connsiteX3" y="connsiteY3"/>
                </a:cxn>
              </a:cxnLst>
              <a:rect l="l" t="t" r="r" b="b"/>
              <a:pathLst>
                <a:path w="1079029" h="2304256">
                  <a:moveTo>
                    <a:pt x="0" y="2304256"/>
                  </a:moveTo>
                  <a:lnTo>
                    <a:pt x="0" y="0"/>
                  </a:lnTo>
                  <a:lnTo>
                    <a:pt x="1079029" y="1148316"/>
                  </a:lnTo>
                  <a:lnTo>
                    <a:pt x="0" y="2304256"/>
                  </a:lnTo>
                  <a:close/>
                </a:path>
              </a:pathLst>
            </a:custGeom>
            <a:solidFill>
              <a:srgbClr val="F189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p>
          </p:txBody>
        </p:sp>
        <p:sp>
          <p:nvSpPr>
            <p:cNvPr id="25" name="Triangle rectangle 13"/>
            <p:cNvSpPr/>
            <p:nvPr/>
          </p:nvSpPr>
          <p:spPr>
            <a:xfrm>
              <a:off x="3052" y="2187335"/>
              <a:ext cx="434262" cy="1008112"/>
            </a:xfrm>
            <a:custGeom>
              <a:avLst/>
              <a:gdLst>
                <a:gd name="connsiteX0" fmla="*/ 0 w 360040"/>
                <a:gd name="connsiteY0" fmla="*/ 2664296 h 2664296"/>
                <a:gd name="connsiteX1" fmla="*/ 0 w 360040"/>
                <a:gd name="connsiteY1" fmla="*/ 0 h 2664296"/>
                <a:gd name="connsiteX2" fmla="*/ 360040 w 360040"/>
                <a:gd name="connsiteY2" fmla="*/ 2664296 h 2664296"/>
                <a:gd name="connsiteX3" fmla="*/ 0 w 360040"/>
                <a:gd name="connsiteY3" fmla="*/ 2664296 h 2664296"/>
                <a:gd name="connsiteX0" fmla="*/ 0 w 1248561"/>
                <a:gd name="connsiteY0" fmla="*/ 2664296 h 2664296"/>
                <a:gd name="connsiteX1" fmla="*/ 0 w 1248561"/>
                <a:gd name="connsiteY1" fmla="*/ 0 h 2664296"/>
                <a:gd name="connsiteX2" fmla="*/ 1248561 w 1248561"/>
                <a:gd name="connsiteY2" fmla="*/ 1344454 h 2664296"/>
                <a:gd name="connsiteX3" fmla="*/ 0 w 1248561"/>
                <a:gd name="connsiteY3" fmla="*/ 2664296 h 2664296"/>
              </a:gdLst>
              <a:ahLst/>
              <a:cxnLst>
                <a:cxn ang="0">
                  <a:pos x="connsiteX0" y="connsiteY0"/>
                </a:cxn>
                <a:cxn ang="0">
                  <a:pos x="connsiteX1" y="connsiteY1"/>
                </a:cxn>
                <a:cxn ang="0">
                  <a:pos x="connsiteX2" y="connsiteY2"/>
                </a:cxn>
                <a:cxn ang="0">
                  <a:pos x="connsiteX3" y="connsiteY3"/>
                </a:cxn>
              </a:cxnLst>
              <a:rect l="l" t="t" r="r" b="b"/>
              <a:pathLst>
                <a:path w="1248561" h="2664296">
                  <a:moveTo>
                    <a:pt x="0" y="2664296"/>
                  </a:moveTo>
                  <a:lnTo>
                    <a:pt x="0" y="0"/>
                  </a:lnTo>
                  <a:lnTo>
                    <a:pt x="1248561" y="1344454"/>
                  </a:lnTo>
                  <a:lnTo>
                    <a:pt x="0" y="2664296"/>
                  </a:lnTo>
                  <a:close/>
                </a:path>
              </a:pathLst>
            </a:custGeom>
            <a:solidFill>
              <a:srgbClr val="F189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p>
          </p:txBody>
        </p:sp>
        <p:sp>
          <p:nvSpPr>
            <p:cNvPr id="27" name="Triangle rectangle 14"/>
            <p:cNvSpPr/>
            <p:nvPr/>
          </p:nvSpPr>
          <p:spPr>
            <a:xfrm>
              <a:off x="3051" y="-14131"/>
              <a:ext cx="563429" cy="1301951"/>
            </a:xfrm>
            <a:custGeom>
              <a:avLst/>
              <a:gdLst>
                <a:gd name="connsiteX0" fmla="*/ 0 w 288032"/>
                <a:gd name="connsiteY0" fmla="*/ 2672916 h 2672916"/>
                <a:gd name="connsiteX1" fmla="*/ 0 w 288032"/>
                <a:gd name="connsiteY1" fmla="*/ 0 h 2672916"/>
                <a:gd name="connsiteX2" fmla="*/ 288032 w 288032"/>
                <a:gd name="connsiteY2" fmla="*/ 2672916 h 2672916"/>
                <a:gd name="connsiteX3" fmla="*/ 0 w 288032"/>
                <a:gd name="connsiteY3" fmla="*/ 2672916 h 2672916"/>
                <a:gd name="connsiteX0" fmla="*/ 0 w 1236938"/>
                <a:gd name="connsiteY0" fmla="*/ 2672916 h 2672916"/>
                <a:gd name="connsiteX1" fmla="*/ 0 w 1236938"/>
                <a:gd name="connsiteY1" fmla="*/ 0 h 2672916"/>
                <a:gd name="connsiteX2" fmla="*/ 1236938 w 1236938"/>
                <a:gd name="connsiteY2" fmla="*/ 1353075 h 2672916"/>
                <a:gd name="connsiteX3" fmla="*/ 0 w 1236938"/>
                <a:gd name="connsiteY3" fmla="*/ 2672916 h 2672916"/>
              </a:gdLst>
              <a:ahLst/>
              <a:cxnLst>
                <a:cxn ang="0">
                  <a:pos x="connsiteX0" y="connsiteY0"/>
                </a:cxn>
                <a:cxn ang="0">
                  <a:pos x="connsiteX1" y="connsiteY1"/>
                </a:cxn>
                <a:cxn ang="0">
                  <a:pos x="connsiteX2" y="connsiteY2"/>
                </a:cxn>
                <a:cxn ang="0">
                  <a:pos x="connsiteX3" y="connsiteY3"/>
                </a:cxn>
              </a:cxnLst>
              <a:rect l="l" t="t" r="r" b="b"/>
              <a:pathLst>
                <a:path w="1236938" h="2672916">
                  <a:moveTo>
                    <a:pt x="0" y="2672916"/>
                  </a:moveTo>
                  <a:lnTo>
                    <a:pt x="0" y="0"/>
                  </a:lnTo>
                  <a:lnTo>
                    <a:pt x="1236938" y="1353075"/>
                  </a:lnTo>
                  <a:lnTo>
                    <a:pt x="0" y="2672916"/>
                  </a:lnTo>
                  <a:close/>
                </a:path>
              </a:pathLst>
            </a:custGeom>
            <a:solidFill>
              <a:srgbClr val="F189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p>
          </p:txBody>
        </p:sp>
        <p:sp>
          <p:nvSpPr>
            <p:cNvPr id="28" name="Triangle rectangle 15"/>
            <p:cNvSpPr/>
            <p:nvPr/>
          </p:nvSpPr>
          <p:spPr>
            <a:xfrm>
              <a:off x="3052" y="-14132"/>
              <a:ext cx="611559" cy="686417"/>
            </a:xfrm>
            <a:custGeom>
              <a:avLst/>
              <a:gdLst>
                <a:gd name="connsiteX0" fmla="*/ 0 w 792088"/>
                <a:gd name="connsiteY0" fmla="*/ 1336458 h 1336458"/>
                <a:gd name="connsiteX1" fmla="*/ 0 w 792088"/>
                <a:gd name="connsiteY1" fmla="*/ 0 h 1336458"/>
                <a:gd name="connsiteX2" fmla="*/ 792088 w 792088"/>
                <a:gd name="connsiteY2" fmla="*/ 1336458 h 1336458"/>
                <a:gd name="connsiteX3" fmla="*/ 0 w 792088"/>
                <a:gd name="connsiteY3" fmla="*/ 1336458 h 1336458"/>
                <a:gd name="connsiteX0" fmla="*/ 0 w 1266541"/>
                <a:gd name="connsiteY0" fmla="*/ 1337094 h 1337094"/>
                <a:gd name="connsiteX1" fmla="*/ 0 w 1266541"/>
                <a:gd name="connsiteY1" fmla="*/ 636 h 1337094"/>
                <a:gd name="connsiteX2" fmla="*/ 1266541 w 1266541"/>
                <a:gd name="connsiteY2" fmla="*/ 0 h 1337094"/>
                <a:gd name="connsiteX3" fmla="*/ 0 w 1266541"/>
                <a:gd name="connsiteY3" fmla="*/ 1337094 h 1337094"/>
              </a:gdLst>
              <a:ahLst/>
              <a:cxnLst>
                <a:cxn ang="0">
                  <a:pos x="connsiteX0" y="connsiteY0"/>
                </a:cxn>
                <a:cxn ang="0">
                  <a:pos x="connsiteX1" y="connsiteY1"/>
                </a:cxn>
                <a:cxn ang="0">
                  <a:pos x="connsiteX2" y="connsiteY2"/>
                </a:cxn>
                <a:cxn ang="0">
                  <a:pos x="connsiteX3" y="connsiteY3"/>
                </a:cxn>
              </a:cxnLst>
              <a:rect l="l" t="t" r="r" b="b"/>
              <a:pathLst>
                <a:path w="1266541" h="1337094">
                  <a:moveTo>
                    <a:pt x="0" y="1337094"/>
                  </a:moveTo>
                  <a:lnTo>
                    <a:pt x="0" y="636"/>
                  </a:lnTo>
                  <a:lnTo>
                    <a:pt x="1266541" y="0"/>
                  </a:lnTo>
                  <a:lnTo>
                    <a:pt x="0" y="1337094"/>
                  </a:lnTo>
                  <a:close/>
                </a:path>
              </a:pathLst>
            </a:custGeom>
            <a:solidFill>
              <a:srgbClr val="F189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p>
          </p:txBody>
        </p:sp>
        <p:sp>
          <p:nvSpPr>
            <p:cNvPr id="29" name="Triangle rectangle 28"/>
            <p:cNvSpPr/>
            <p:nvPr/>
          </p:nvSpPr>
          <p:spPr>
            <a:xfrm>
              <a:off x="3052" y="6307480"/>
              <a:ext cx="434262" cy="532991"/>
            </a:xfrm>
            <a:prstGeom prst="rtTriangle">
              <a:avLst/>
            </a:prstGeom>
            <a:solidFill>
              <a:srgbClr val="F189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dirty="0"/>
            </a:p>
          </p:txBody>
        </p:sp>
        <p:sp>
          <p:nvSpPr>
            <p:cNvPr id="30" name="Triangle rectangle 11"/>
            <p:cNvSpPr/>
            <p:nvPr userDrawn="1"/>
          </p:nvSpPr>
          <p:spPr>
            <a:xfrm>
              <a:off x="3052" y="4923639"/>
              <a:ext cx="395536" cy="936104"/>
            </a:xfrm>
            <a:custGeom>
              <a:avLst/>
              <a:gdLst>
                <a:gd name="connsiteX0" fmla="*/ 0 w 360040"/>
                <a:gd name="connsiteY0" fmla="*/ 2304256 h 2304256"/>
                <a:gd name="connsiteX1" fmla="*/ 0 w 360040"/>
                <a:gd name="connsiteY1" fmla="*/ 0 h 2304256"/>
                <a:gd name="connsiteX2" fmla="*/ 360040 w 360040"/>
                <a:gd name="connsiteY2" fmla="*/ 2304256 h 2304256"/>
                <a:gd name="connsiteX3" fmla="*/ 0 w 360040"/>
                <a:gd name="connsiteY3" fmla="*/ 2304256 h 2304256"/>
                <a:gd name="connsiteX0" fmla="*/ 0 w 1101912"/>
                <a:gd name="connsiteY0" fmla="*/ 2304256 h 2304256"/>
                <a:gd name="connsiteX1" fmla="*/ 0 w 1101912"/>
                <a:gd name="connsiteY1" fmla="*/ 0 h 2304256"/>
                <a:gd name="connsiteX2" fmla="*/ 1101912 w 1101912"/>
                <a:gd name="connsiteY2" fmla="*/ 1156943 h 2304256"/>
                <a:gd name="connsiteX3" fmla="*/ 0 w 1101912"/>
                <a:gd name="connsiteY3" fmla="*/ 2304256 h 2304256"/>
                <a:gd name="connsiteX0" fmla="*/ 0 w 1101912"/>
                <a:gd name="connsiteY0" fmla="*/ 2321509 h 2321509"/>
                <a:gd name="connsiteX1" fmla="*/ 0 w 1101912"/>
                <a:gd name="connsiteY1" fmla="*/ 0 h 2321509"/>
                <a:gd name="connsiteX2" fmla="*/ 1101912 w 1101912"/>
                <a:gd name="connsiteY2" fmla="*/ 1156943 h 2321509"/>
                <a:gd name="connsiteX3" fmla="*/ 0 w 1101912"/>
                <a:gd name="connsiteY3" fmla="*/ 2321509 h 2321509"/>
              </a:gdLst>
              <a:ahLst/>
              <a:cxnLst>
                <a:cxn ang="0">
                  <a:pos x="connsiteX0" y="connsiteY0"/>
                </a:cxn>
                <a:cxn ang="0">
                  <a:pos x="connsiteX1" y="connsiteY1"/>
                </a:cxn>
                <a:cxn ang="0">
                  <a:pos x="connsiteX2" y="connsiteY2"/>
                </a:cxn>
                <a:cxn ang="0">
                  <a:pos x="connsiteX3" y="connsiteY3"/>
                </a:cxn>
              </a:cxnLst>
              <a:rect l="l" t="t" r="r" b="b"/>
              <a:pathLst>
                <a:path w="1101912" h="2321509">
                  <a:moveTo>
                    <a:pt x="0" y="2321509"/>
                  </a:moveTo>
                  <a:lnTo>
                    <a:pt x="0" y="0"/>
                  </a:lnTo>
                  <a:lnTo>
                    <a:pt x="1101912" y="1156943"/>
                  </a:lnTo>
                  <a:lnTo>
                    <a:pt x="0" y="2321509"/>
                  </a:lnTo>
                  <a:close/>
                </a:path>
              </a:pathLst>
            </a:custGeom>
            <a:solidFill>
              <a:srgbClr val="F189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p>
          </p:txBody>
        </p:sp>
      </p:grpSp>
      <p:pic>
        <p:nvPicPr>
          <p:cNvPr id="19" name="Imatg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71740" y="6252705"/>
            <a:ext cx="5439795" cy="430889"/>
          </a:xfrm>
          <a:prstGeom prst="rect">
            <a:avLst/>
          </a:prstGeom>
        </p:spPr>
      </p:pic>
    </p:spTree>
    <p:extLst>
      <p:ext uri="{BB962C8B-B14F-4D97-AF65-F5344CB8AC3E}">
        <p14:creationId xmlns:p14="http://schemas.microsoft.com/office/powerpoint/2010/main" val="14089690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6_Dos objectes">
    <p:spTree>
      <p:nvGrpSpPr>
        <p:cNvPr id="1" name=""/>
        <p:cNvGrpSpPr/>
        <p:nvPr/>
      </p:nvGrpSpPr>
      <p:grpSpPr>
        <a:xfrm>
          <a:off x="0" y="0"/>
          <a:ext cx="0" cy="0"/>
          <a:chOff x="0" y="0"/>
          <a:chExt cx="0" cy="0"/>
        </a:xfrm>
      </p:grpSpPr>
      <p:sp>
        <p:nvSpPr>
          <p:cNvPr id="3" name="Contenidor de contingut 2"/>
          <p:cNvSpPr>
            <a:spLocks noGrp="1"/>
          </p:cNvSpPr>
          <p:nvPr>
            <p:ph sz="half" idx="1" hasCustomPrompt="1"/>
          </p:nvPr>
        </p:nvSpPr>
        <p:spPr>
          <a:xfrm>
            <a:off x="1487157" y="2204865"/>
            <a:ext cx="5332324" cy="3582987"/>
          </a:xfrm>
          <a:prstGeom prst="rect">
            <a:avLst/>
          </a:prstGeom>
        </p:spPr>
        <p:txBody>
          <a:bodyPr/>
          <a:lstStyle>
            <a:lvl1pPr marL="0" indent="0">
              <a:buNone/>
              <a:defRPr sz="1800" b="1">
                <a:solidFill>
                  <a:srgbClr val="F18900"/>
                </a:solidFill>
                <a:latin typeface="Helvetica" panose="020B0604020202020204" pitchFamily="34" charset="0"/>
                <a:cs typeface="Helvetica" panose="020B0604020202020204" pitchFamily="34" charset="0"/>
              </a:defRPr>
            </a:lvl1pPr>
            <a:lvl2pPr marL="457200" indent="0">
              <a:buNone/>
              <a:defRPr sz="1800" b="1">
                <a:solidFill>
                  <a:srgbClr val="00B0F0"/>
                </a:solidFill>
                <a:latin typeface="Helvetica" panose="020B0604020202020204" pitchFamily="34" charset="0"/>
                <a:cs typeface="Helvetica" panose="020B0604020202020204" pitchFamily="34" charset="0"/>
              </a:defRPr>
            </a:lvl2pPr>
            <a:lvl3pPr marL="914400" indent="0">
              <a:buNone/>
              <a:defRPr sz="1800" b="1">
                <a:solidFill>
                  <a:srgbClr val="00B0F0"/>
                </a:solidFill>
                <a:latin typeface="Helvetica" panose="020B0604020202020204" pitchFamily="34" charset="0"/>
                <a:cs typeface="Helvetica" panose="020B0604020202020204" pitchFamily="34" charset="0"/>
              </a:defRPr>
            </a:lvl3pPr>
            <a:lvl4pPr marL="1371600" indent="0">
              <a:buNone/>
              <a:defRPr sz="1800" b="1">
                <a:solidFill>
                  <a:srgbClr val="00B0F0"/>
                </a:solidFill>
                <a:latin typeface="Helvetica" panose="020B0604020202020204" pitchFamily="34" charset="0"/>
                <a:cs typeface="Helvetica" panose="020B0604020202020204" pitchFamily="34" charset="0"/>
              </a:defRPr>
            </a:lvl4pPr>
            <a:lvl5pPr marL="1828800" indent="0">
              <a:buNone/>
              <a:defRPr sz="1800" b="1">
                <a:solidFill>
                  <a:srgbClr val="00B0F0"/>
                </a:solidFill>
                <a:latin typeface="Helvetica" panose="020B0604020202020204" pitchFamily="34" charset="0"/>
                <a:cs typeface="Helvetica" panose="020B0604020202020204" pitchFamily="34" charset="0"/>
              </a:defRPr>
            </a:lvl5pPr>
            <a:lvl6pPr>
              <a:defRPr sz="1800"/>
            </a:lvl6pPr>
            <a:lvl7pPr>
              <a:defRPr sz="1800"/>
            </a:lvl7pPr>
            <a:lvl8pPr>
              <a:defRPr sz="1800"/>
            </a:lvl8pPr>
            <a:lvl9pPr>
              <a:defRPr sz="1800"/>
            </a:lvl9pPr>
          </a:lstStyle>
          <a:p>
            <a:pPr lvl="0"/>
            <a:r>
              <a:rPr lang="ca-ES" dirty="0" smtClean="0"/>
              <a:t>Feu clic aquí per incorporar contingut</a:t>
            </a:r>
          </a:p>
        </p:txBody>
      </p:sp>
      <p:sp>
        <p:nvSpPr>
          <p:cNvPr id="4" name="Contenidor de contingut 3"/>
          <p:cNvSpPr>
            <a:spLocks noGrp="1"/>
          </p:cNvSpPr>
          <p:nvPr>
            <p:ph sz="half" idx="2" hasCustomPrompt="1"/>
          </p:nvPr>
        </p:nvSpPr>
        <p:spPr>
          <a:xfrm>
            <a:off x="7154426" y="1175658"/>
            <a:ext cx="4474865" cy="4622242"/>
          </a:xfrm>
          <a:prstGeom prst="rect">
            <a:avLst/>
          </a:prstGeom>
        </p:spPr>
        <p:txBody>
          <a:bodyPr anchor="t"/>
          <a:lstStyle>
            <a:lvl1pPr marL="0" indent="0" algn="l">
              <a:buNone/>
              <a:defRPr sz="1800" baseline="0">
                <a:latin typeface="Helvetica" panose="020B0604020202020204" pitchFamily="34" charset="0"/>
                <a:cs typeface="Helvetica"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a-ES" dirty="0" smtClean="0"/>
              <a:t>Fes clic per afegir una imatge o contingut multimèdia</a:t>
            </a:r>
            <a:endParaRPr lang="ca-ES" dirty="0"/>
          </a:p>
        </p:txBody>
      </p:sp>
      <p:sp>
        <p:nvSpPr>
          <p:cNvPr id="17" name="QuadreDeText 16"/>
          <p:cNvSpPr txBox="1"/>
          <p:nvPr userDrawn="1"/>
        </p:nvSpPr>
        <p:spPr>
          <a:xfrm>
            <a:off x="848365" y="6283482"/>
            <a:ext cx="3424327" cy="369332"/>
          </a:xfrm>
          <a:prstGeom prst="rect">
            <a:avLst/>
          </a:prstGeom>
          <a:noFill/>
        </p:spPr>
        <p:txBody>
          <a:bodyPr wrap="square" rtlCol="0">
            <a:spAutoFit/>
          </a:bodyPr>
          <a:lstStyle/>
          <a:p>
            <a:r>
              <a:rPr lang="ca-ES" sz="1800" b="1" dirty="0" smtClean="0">
                <a:solidFill>
                  <a:srgbClr val="F18900"/>
                </a:solidFill>
                <a:latin typeface="Helvetica" panose="020B0604020202020204" pitchFamily="34" charset="0"/>
                <a:cs typeface="Helvetica" panose="020B0604020202020204" pitchFamily="34" charset="0"/>
              </a:rPr>
              <a:t>#</a:t>
            </a:r>
            <a:r>
              <a:rPr lang="ca-ES" sz="1800" b="1" i="1" dirty="0" err="1" smtClean="0">
                <a:solidFill>
                  <a:srgbClr val="F18900"/>
                </a:solidFill>
                <a:latin typeface="Helvetica" panose="020B0604020202020204" pitchFamily="34" charset="0"/>
                <a:cs typeface="Helvetica" panose="020B0604020202020204" pitchFamily="34" charset="0"/>
              </a:rPr>
              <a:t>transició</a:t>
            </a:r>
            <a:r>
              <a:rPr lang="ca-ES" sz="1800" b="1" i="1" baseline="0" dirty="0" err="1" smtClean="0">
                <a:solidFill>
                  <a:srgbClr val="F18900"/>
                </a:solidFill>
                <a:latin typeface="Helvetica" panose="020B0604020202020204" pitchFamily="34" charset="0"/>
                <a:cs typeface="Helvetica" panose="020B0604020202020204" pitchFamily="34" charset="0"/>
              </a:rPr>
              <a:t>energètica</a:t>
            </a:r>
            <a:endParaRPr lang="ca-ES" sz="1800" b="1" i="1" dirty="0">
              <a:solidFill>
                <a:srgbClr val="F18900"/>
              </a:solidFill>
              <a:latin typeface="Helvetica" panose="020B0604020202020204" pitchFamily="34" charset="0"/>
              <a:cs typeface="Helvetica" panose="020B0604020202020204" pitchFamily="34" charset="0"/>
            </a:endParaRPr>
          </a:p>
        </p:txBody>
      </p:sp>
      <p:sp>
        <p:nvSpPr>
          <p:cNvPr id="22" name="Contenidor de text 21"/>
          <p:cNvSpPr>
            <a:spLocks noGrp="1"/>
          </p:cNvSpPr>
          <p:nvPr userDrawn="1">
            <p:ph type="body" sz="quarter" idx="12" hasCustomPrompt="1"/>
          </p:nvPr>
        </p:nvSpPr>
        <p:spPr>
          <a:xfrm>
            <a:off x="2110318" y="482600"/>
            <a:ext cx="9516533" cy="693738"/>
          </a:xfrm>
          <a:prstGeom prst="rect">
            <a:avLst/>
          </a:prstGeom>
        </p:spPr>
        <p:txBody>
          <a:bodyPr/>
          <a:lstStyle>
            <a:lvl1pPr marL="0" indent="0">
              <a:buNone/>
              <a:defRPr sz="2000" b="1" cap="all" baseline="0">
                <a:solidFill>
                  <a:srgbClr val="F18900"/>
                </a:solidFill>
                <a:latin typeface="Helvetica" panose="020B0604020202020204" pitchFamily="34" charset="0"/>
                <a:cs typeface="Helvetica" panose="020B0604020202020204" pitchFamily="34" charset="0"/>
              </a:defRPr>
            </a:lvl1pPr>
            <a:lvl2pPr marL="457200" indent="0">
              <a:buNone/>
              <a:defRPr sz="2000" b="1" cap="all" baseline="0">
                <a:solidFill>
                  <a:srgbClr val="00B0F0"/>
                </a:solidFill>
                <a:latin typeface="Helvetica" panose="020B0604020202020204" pitchFamily="34" charset="0"/>
                <a:cs typeface="Helvetica" panose="020B0604020202020204" pitchFamily="34" charset="0"/>
              </a:defRPr>
            </a:lvl2pPr>
            <a:lvl3pPr marL="914400" indent="0">
              <a:buNone/>
              <a:defRPr sz="2000" b="1" cap="all" baseline="0">
                <a:solidFill>
                  <a:srgbClr val="00B0F0"/>
                </a:solidFill>
                <a:latin typeface="Helvetica" panose="020B0604020202020204" pitchFamily="34" charset="0"/>
                <a:cs typeface="Helvetica" panose="020B0604020202020204" pitchFamily="34" charset="0"/>
              </a:defRPr>
            </a:lvl3pPr>
            <a:lvl4pPr marL="1371600" indent="0">
              <a:buNone/>
              <a:defRPr sz="2000" b="1" cap="all" baseline="0">
                <a:solidFill>
                  <a:srgbClr val="00B0F0"/>
                </a:solidFill>
                <a:latin typeface="Helvetica" panose="020B0604020202020204" pitchFamily="34" charset="0"/>
                <a:cs typeface="Helvetica" panose="020B0604020202020204" pitchFamily="34" charset="0"/>
              </a:defRPr>
            </a:lvl4pPr>
            <a:lvl5pPr marL="1828800" indent="0">
              <a:buNone/>
              <a:defRPr sz="2000" b="1" cap="all" baseline="0">
                <a:solidFill>
                  <a:srgbClr val="00B0F0"/>
                </a:solidFill>
                <a:latin typeface="Helvetica" panose="020B0604020202020204" pitchFamily="34" charset="0"/>
                <a:cs typeface="Helvetica" panose="020B0604020202020204" pitchFamily="34" charset="0"/>
              </a:defRPr>
            </a:lvl5pPr>
          </a:lstStyle>
          <a:p>
            <a:pPr lvl="0"/>
            <a:r>
              <a:rPr lang="ca-ES" dirty="0" smtClean="0"/>
              <a:t>TÍTOL</a:t>
            </a:r>
          </a:p>
        </p:txBody>
      </p:sp>
      <p:sp>
        <p:nvSpPr>
          <p:cNvPr id="26" name="Contenidor de text 25"/>
          <p:cNvSpPr>
            <a:spLocks noGrp="1"/>
          </p:cNvSpPr>
          <p:nvPr userDrawn="1">
            <p:ph type="body" sz="quarter" idx="13" hasCustomPrompt="1"/>
          </p:nvPr>
        </p:nvSpPr>
        <p:spPr>
          <a:xfrm>
            <a:off x="1488017" y="1184807"/>
            <a:ext cx="5357283" cy="1020231"/>
          </a:xfrm>
          <a:prstGeom prst="rect">
            <a:avLst/>
          </a:prstGeom>
        </p:spPr>
        <p:txBody>
          <a:bodyPr/>
          <a:lstStyle>
            <a:lvl1pPr marL="0" indent="0">
              <a:buNone/>
              <a:defRPr sz="2800" b="1">
                <a:latin typeface="Helvetica" panose="020B0604020202020204" pitchFamily="34" charset="0"/>
                <a:cs typeface="Helvetica" panose="020B0604020202020204" pitchFamily="34" charset="0"/>
              </a:defRPr>
            </a:lvl1pPr>
          </a:lstStyle>
          <a:p>
            <a:pPr lvl="0"/>
            <a:r>
              <a:rPr lang="ca-ES" dirty="0" smtClean="0"/>
              <a:t>Incorporar subtítol</a:t>
            </a:r>
            <a:endParaRPr lang="ca-ES" dirty="0"/>
          </a:p>
        </p:txBody>
      </p:sp>
      <p:sp>
        <p:nvSpPr>
          <p:cNvPr id="20" name="Pentàgon 19"/>
          <p:cNvSpPr/>
          <p:nvPr userDrawn="1"/>
        </p:nvSpPr>
        <p:spPr>
          <a:xfrm>
            <a:off x="960876" y="528269"/>
            <a:ext cx="526281" cy="288032"/>
          </a:xfrm>
          <a:prstGeom prst="homePlate">
            <a:avLst/>
          </a:prstGeom>
          <a:solidFill>
            <a:srgbClr val="F189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p>
        </p:txBody>
      </p:sp>
      <p:grpSp>
        <p:nvGrpSpPr>
          <p:cNvPr id="21" name="Agrupa 20"/>
          <p:cNvGrpSpPr/>
          <p:nvPr userDrawn="1"/>
        </p:nvGrpSpPr>
        <p:grpSpPr>
          <a:xfrm>
            <a:off x="4068" y="-14132"/>
            <a:ext cx="815413" cy="6854603"/>
            <a:chOff x="3051" y="-14132"/>
            <a:chExt cx="611560" cy="6854603"/>
          </a:xfrm>
        </p:grpSpPr>
        <p:sp>
          <p:nvSpPr>
            <p:cNvPr id="23" name="Triangle rectangle 11"/>
            <p:cNvSpPr/>
            <p:nvPr/>
          </p:nvSpPr>
          <p:spPr>
            <a:xfrm>
              <a:off x="3052" y="5427695"/>
              <a:ext cx="405806" cy="936104"/>
            </a:xfrm>
            <a:custGeom>
              <a:avLst/>
              <a:gdLst>
                <a:gd name="connsiteX0" fmla="*/ 0 w 360040"/>
                <a:gd name="connsiteY0" fmla="*/ 2304256 h 2304256"/>
                <a:gd name="connsiteX1" fmla="*/ 0 w 360040"/>
                <a:gd name="connsiteY1" fmla="*/ 0 h 2304256"/>
                <a:gd name="connsiteX2" fmla="*/ 360040 w 360040"/>
                <a:gd name="connsiteY2" fmla="*/ 2304256 h 2304256"/>
                <a:gd name="connsiteX3" fmla="*/ 0 w 360040"/>
                <a:gd name="connsiteY3" fmla="*/ 2304256 h 2304256"/>
                <a:gd name="connsiteX0" fmla="*/ 0 w 1101912"/>
                <a:gd name="connsiteY0" fmla="*/ 2304256 h 2304256"/>
                <a:gd name="connsiteX1" fmla="*/ 0 w 1101912"/>
                <a:gd name="connsiteY1" fmla="*/ 0 h 2304256"/>
                <a:gd name="connsiteX2" fmla="*/ 1101912 w 1101912"/>
                <a:gd name="connsiteY2" fmla="*/ 1156943 h 2304256"/>
                <a:gd name="connsiteX3" fmla="*/ 0 w 1101912"/>
                <a:gd name="connsiteY3" fmla="*/ 2304256 h 2304256"/>
                <a:gd name="connsiteX0" fmla="*/ 0 w 1101912"/>
                <a:gd name="connsiteY0" fmla="*/ 2321509 h 2321509"/>
                <a:gd name="connsiteX1" fmla="*/ 0 w 1101912"/>
                <a:gd name="connsiteY1" fmla="*/ 0 h 2321509"/>
                <a:gd name="connsiteX2" fmla="*/ 1101912 w 1101912"/>
                <a:gd name="connsiteY2" fmla="*/ 1156943 h 2321509"/>
                <a:gd name="connsiteX3" fmla="*/ 0 w 1101912"/>
                <a:gd name="connsiteY3" fmla="*/ 2321509 h 2321509"/>
              </a:gdLst>
              <a:ahLst/>
              <a:cxnLst>
                <a:cxn ang="0">
                  <a:pos x="connsiteX0" y="connsiteY0"/>
                </a:cxn>
                <a:cxn ang="0">
                  <a:pos x="connsiteX1" y="connsiteY1"/>
                </a:cxn>
                <a:cxn ang="0">
                  <a:pos x="connsiteX2" y="connsiteY2"/>
                </a:cxn>
                <a:cxn ang="0">
                  <a:pos x="connsiteX3" y="connsiteY3"/>
                </a:cxn>
              </a:cxnLst>
              <a:rect l="l" t="t" r="r" b="b"/>
              <a:pathLst>
                <a:path w="1101912" h="2321509">
                  <a:moveTo>
                    <a:pt x="0" y="2321509"/>
                  </a:moveTo>
                  <a:lnTo>
                    <a:pt x="0" y="0"/>
                  </a:lnTo>
                  <a:lnTo>
                    <a:pt x="1101912" y="1156943"/>
                  </a:lnTo>
                  <a:lnTo>
                    <a:pt x="0" y="2321509"/>
                  </a:lnTo>
                  <a:close/>
                </a:path>
              </a:pathLst>
            </a:custGeom>
            <a:solidFill>
              <a:srgbClr val="F189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p>
          </p:txBody>
        </p:sp>
        <p:sp>
          <p:nvSpPr>
            <p:cNvPr id="24" name="Triangle rectangle 12"/>
            <p:cNvSpPr/>
            <p:nvPr/>
          </p:nvSpPr>
          <p:spPr>
            <a:xfrm>
              <a:off x="3051" y="3195447"/>
              <a:ext cx="395538" cy="926842"/>
            </a:xfrm>
            <a:custGeom>
              <a:avLst/>
              <a:gdLst>
                <a:gd name="connsiteX0" fmla="*/ 0 w 432048"/>
                <a:gd name="connsiteY0" fmla="*/ 2304256 h 2304256"/>
                <a:gd name="connsiteX1" fmla="*/ 0 w 432048"/>
                <a:gd name="connsiteY1" fmla="*/ 0 h 2304256"/>
                <a:gd name="connsiteX2" fmla="*/ 432048 w 432048"/>
                <a:gd name="connsiteY2" fmla="*/ 2304256 h 2304256"/>
                <a:gd name="connsiteX3" fmla="*/ 0 w 432048"/>
                <a:gd name="connsiteY3" fmla="*/ 2304256 h 2304256"/>
                <a:gd name="connsiteX0" fmla="*/ 0 w 1079029"/>
                <a:gd name="connsiteY0" fmla="*/ 2304256 h 2304256"/>
                <a:gd name="connsiteX1" fmla="*/ 0 w 1079029"/>
                <a:gd name="connsiteY1" fmla="*/ 0 h 2304256"/>
                <a:gd name="connsiteX2" fmla="*/ 1079029 w 1079029"/>
                <a:gd name="connsiteY2" fmla="*/ 1148316 h 2304256"/>
                <a:gd name="connsiteX3" fmla="*/ 0 w 1079029"/>
                <a:gd name="connsiteY3" fmla="*/ 2304256 h 2304256"/>
              </a:gdLst>
              <a:ahLst/>
              <a:cxnLst>
                <a:cxn ang="0">
                  <a:pos x="connsiteX0" y="connsiteY0"/>
                </a:cxn>
                <a:cxn ang="0">
                  <a:pos x="connsiteX1" y="connsiteY1"/>
                </a:cxn>
                <a:cxn ang="0">
                  <a:pos x="connsiteX2" y="connsiteY2"/>
                </a:cxn>
                <a:cxn ang="0">
                  <a:pos x="connsiteX3" y="connsiteY3"/>
                </a:cxn>
              </a:cxnLst>
              <a:rect l="l" t="t" r="r" b="b"/>
              <a:pathLst>
                <a:path w="1079029" h="2304256">
                  <a:moveTo>
                    <a:pt x="0" y="2304256"/>
                  </a:moveTo>
                  <a:lnTo>
                    <a:pt x="0" y="0"/>
                  </a:lnTo>
                  <a:lnTo>
                    <a:pt x="1079029" y="1148316"/>
                  </a:lnTo>
                  <a:lnTo>
                    <a:pt x="0" y="2304256"/>
                  </a:lnTo>
                  <a:close/>
                </a:path>
              </a:pathLst>
            </a:custGeom>
            <a:solidFill>
              <a:srgbClr val="F189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p>
          </p:txBody>
        </p:sp>
        <p:sp>
          <p:nvSpPr>
            <p:cNvPr id="25" name="Triangle rectangle 13"/>
            <p:cNvSpPr/>
            <p:nvPr/>
          </p:nvSpPr>
          <p:spPr>
            <a:xfrm>
              <a:off x="3052" y="2187335"/>
              <a:ext cx="434262" cy="1008112"/>
            </a:xfrm>
            <a:custGeom>
              <a:avLst/>
              <a:gdLst>
                <a:gd name="connsiteX0" fmla="*/ 0 w 360040"/>
                <a:gd name="connsiteY0" fmla="*/ 2664296 h 2664296"/>
                <a:gd name="connsiteX1" fmla="*/ 0 w 360040"/>
                <a:gd name="connsiteY1" fmla="*/ 0 h 2664296"/>
                <a:gd name="connsiteX2" fmla="*/ 360040 w 360040"/>
                <a:gd name="connsiteY2" fmla="*/ 2664296 h 2664296"/>
                <a:gd name="connsiteX3" fmla="*/ 0 w 360040"/>
                <a:gd name="connsiteY3" fmla="*/ 2664296 h 2664296"/>
                <a:gd name="connsiteX0" fmla="*/ 0 w 1248561"/>
                <a:gd name="connsiteY0" fmla="*/ 2664296 h 2664296"/>
                <a:gd name="connsiteX1" fmla="*/ 0 w 1248561"/>
                <a:gd name="connsiteY1" fmla="*/ 0 h 2664296"/>
                <a:gd name="connsiteX2" fmla="*/ 1248561 w 1248561"/>
                <a:gd name="connsiteY2" fmla="*/ 1344454 h 2664296"/>
                <a:gd name="connsiteX3" fmla="*/ 0 w 1248561"/>
                <a:gd name="connsiteY3" fmla="*/ 2664296 h 2664296"/>
              </a:gdLst>
              <a:ahLst/>
              <a:cxnLst>
                <a:cxn ang="0">
                  <a:pos x="connsiteX0" y="connsiteY0"/>
                </a:cxn>
                <a:cxn ang="0">
                  <a:pos x="connsiteX1" y="connsiteY1"/>
                </a:cxn>
                <a:cxn ang="0">
                  <a:pos x="connsiteX2" y="connsiteY2"/>
                </a:cxn>
                <a:cxn ang="0">
                  <a:pos x="connsiteX3" y="connsiteY3"/>
                </a:cxn>
              </a:cxnLst>
              <a:rect l="l" t="t" r="r" b="b"/>
              <a:pathLst>
                <a:path w="1248561" h="2664296">
                  <a:moveTo>
                    <a:pt x="0" y="2664296"/>
                  </a:moveTo>
                  <a:lnTo>
                    <a:pt x="0" y="0"/>
                  </a:lnTo>
                  <a:lnTo>
                    <a:pt x="1248561" y="1344454"/>
                  </a:lnTo>
                  <a:lnTo>
                    <a:pt x="0" y="2664296"/>
                  </a:lnTo>
                  <a:close/>
                </a:path>
              </a:pathLst>
            </a:custGeom>
            <a:solidFill>
              <a:srgbClr val="F189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p>
          </p:txBody>
        </p:sp>
        <p:sp>
          <p:nvSpPr>
            <p:cNvPr id="27" name="Triangle rectangle 14"/>
            <p:cNvSpPr/>
            <p:nvPr/>
          </p:nvSpPr>
          <p:spPr>
            <a:xfrm>
              <a:off x="3051" y="-14131"/>
              <a:ext cx="563429" cy="1301951"/>
            </a:xfrm>
            <a:custGeom>
              <a:avLst/>
              <a:gdLst>
                <a:gd name="connsiteX0" fmla="*/ 0 w 288032"/>
                <a:gd name="connsiteY0" fmla="*/ 2672916 h 2672916"/>
                <a:gd name="connsiteX1" fmla="*/ 0 w 288032"/>
                <a:gd name="connsiteY1" fmla="*/ 0 h 2672916"/>
                <a:gd name="connsiteX2" fmla="*/ 288032 w 288032"/>
                <a:gd name="connsiteY2" fmla="*/ 2672916 h 2672916"/>
                <a:gd name="connsiteX3" fmla="*/ 0 w 288032"/>
                <a:gd name="connsiteY3" fmla="*/ 2672916 h 2672916"/>
                <a:gd name="connsiteX0" fmla="*/ 0 w 1236938"/>
                <a:gd name="connsiteY0" fmla="*/ 2672916 h 2672916"/>
                <a:gd name="connsiteX1" fmla="*/ 0 w 1236938"/>
                <a:gd name="connsiteY1" fmla="*/ 0 h 2672916"/>
                <a:gd name="connsiteX2" fmla="*/ 1236938 w 1236938"/>
                <a:gd name="connsiteY2" fmla="*/ 1353075 h 2672916"/>
                <a:gd name="connsiteX3" fmla="*/ 0 w 1236938"/>
                <a:gd name="connsiteY3" fmla="*/ 2672916 h 2672916"/>
              </a:gdLst>
              <a:ahLst/>
              <a:cxnLst>
                <a:cxn ang="0">
                  <a:pos x="connsiteX0" y="connsiteY0"/>
                </a:cxn>
                <a:cxn ang="0">
                  <a:pos x="connsiteX1" y="connsiteY1"/>
                </a:cxn>
                <a:cxn ang="0">
                  <a:pos x="connsiteX2" y="connsiteY2"/>
                </a:cxn>
                <a:cxn ang="0">
                  <a:pos x="connsiteX3" y="connsiteY3"/>
                </a:cxn>
              </a:cxnLst>
              <a:rect l="l" t="t" r="r" b="b"/>
              <a:pathLst>
                <a:path w="1236938" h="2672916">
                  <a:moveTo>
                    <a:pt x="0" y="2672916"/>
                  </a:moveTo>
                  <a:lnTo>
                    <a:pt x="0" y="0"/>
                  </a:lnTo>
                  <a:lnTo>
                    <a:pt x="1236938" y="1353075"/>
                  </a:lnTo>
                  <a:lnTo>
                    <a:pt x="0" y="2672916"/>
                  </a:lnTo>
                  <a:close/>
                </a:path>
              </a:pathLst>
            </a:custGeom>
            <a:solidFill>
              <a:srgbClr val="F189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p>
          </p:txBody>
        </p:sp>
        <p:sp>
          <p:nvSpPr>
            <p:cNvPr id="28" name="Triangle rectangle 15"/>
            <p:cNvSpPr/>
            <p:nvPr/>
          </p:nvSpPr>
          <p:spPr>
            <a:xfrm>
              <a:off x="3052" y="-14132"/>
              <a:ext cx="611559" cy="686417"/>
            </a:xfrm>
            <a:custGeom>
              <a:avLst/>
              <a:gdLst>
                <a:gd name="connsiteX0" fmla="*/ 0 w 792088"/>
                <a:gd name="connsiteY0" fmla="*/ 1336458 h 1336458"/>
                <a:gd name="connsiteX1" fmla="*/ 0 w 792088"/>
                <a:gd name="connsiteY1" fmla="*/ 0 h 1336458"/>
                <a:gd name="connsiteX2" fmla="*/ 792088 w 792088"/>
                <a:gd name="connsiteY2" fmla="*/ 1336458 h 1336458"/>
                <a:gd name="connsiteX3" fmla="*/ 0 w 792088"/>
                <a:gd name="connsiteY3" fmla="*/ 1336458 h 1336458"/>
                <a:gd name="connsiteX0" fmla="*/ 0 w 1266541"/>
                <a:gd name="connsiteY0" fmla="*/ 1337094 h 1337094"/>
                <a:gd name="connsiteX1" fmla="*/ 0 w 1266541"/>
                <a:gd name="connsiteY1" fmla="*/ 636 h 1337094"/>
                <a:gd name="connsiteX2" fmla="*/ 1266541 w 1266541"/>
                <a:gd name="connsiteY2" fmla="*/ 0 h 1337094"/>
                <a:gd name="connsiteX3" fmla="*/ 0 w 1266541"/>
                <a:gd name="connsiteY3" fmla="*/ 1337094 h 1337094"/>
              </a:gdLst>
              <a:ahLst/>
              <a:cxnLst>
                <a:cxn ang="0">
                  <a:pos x="connsiteX0" y="connsiteY0"/>
                </a:cxn>
                <a:cxn ang="0">
                  <a:pos x="connsiteX1" y="connsiteY1"/>
                </a:cxn>
                <a:cxn ang="0">
                  <a:pos x="connsiteX2" y="connsiteY2"/>
                </a:cxn>
                <a:cxn ang="0">
                  <a:pos x="connsiteX3" y="connsiteY3"/>
                </a:cxn>
              </a:cxnLst>
              <a:rect l="l" t="t" r="r" b="b"/>
              <a:pathLst>
                <a:path w="1266541" h="1337094">
                  <a:moveTo>
                    <a:pt x="0" y="1337094"/>
                  </a:moveTo>
                  <a:lnTo>
                    <a:pt x="0" y="636"/>
                  </a:lnTo>
                  <a:lnTo>
                    <a:pt x="1266541" y="0"/>
                  </a:lnTo>
                  <a:lnTo>
                    <a:pt x="0" y="1337094"/>
                  </a:lnTo>
                  <a:close/>
                </a:path>
              </a:pathLst>
            </a:custGeom>
            <a:solidFill>
              <a:srgbClr val="F189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p>
          </p:txBody>
        </p:sp>
        <p:sp>
          <p:nvSpPr>
            <p:cNvPr id="29" name="Triangle rectangle 28"/>
            <p:cNvSpPr/>
            <p:nvPr/>
          </p:nvSpPr>
          <p:spPr>
            <a:xfrm>
              <a:off x="3052" y="6307480"/>
              <a:ext cx="434262" cy="532991"/>
            </a:xfrm>
            <a:prstGeom prst="rtTriangle">
              <a:avLst/>
            </a:prstGeom>
            <a:solidFill>
              <a:srgbClr val="F189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dirty="0"/>
            </a:p>
          </p:txBody>
        </p:sp>
        <p:sp>
          <p:nvSpPr>
            <p:cNvPr id="30" name="Triangle rectangle 11"/>
            <p:cNvSpPr/>
            <p:nvPr userDrawn="1"/>
          </p:nvSpPr>
          <p:spPr>
            <a:xfrm>
              <a:off x="3052" y="4923639"/>
              <a:ext cx="395536" cy="936104"/>
            </a:xfrm>
            <a:custGeom>
              <a:avLst/>
              <a:gdLst>
                <a:gd name="connsiteX0" fmla="*/ 0 w 360040"/>
                <a:gd name="connsiteY0" fmla="*/ 2304256 h 2304256"/>
                <a:gd name="connsiteX1" fmla="*/ 0 w 360040"/>
                <a:gd name="connsiteY1" fmla="*/ 0 h 2304256"/>
                <a:gd name="connsiteX2" fmla="*/ 360040 w 360040"/>
                <a:gd name="connsiteY2" fmla="*/ 2304256 h 2304256"/>
                <a:gd name="connsiteX3" fmla="*/ 0 w 360040"/>
                <a:gd name="connsiteY3" fmla="*/ 2304256 h 2304256"/>
                <a:gd name="connsiteX0" fmla="*/ 0 w 1101912"/>
                <a:gd name="connsiteY0" fmla="*/ 2304256 h 2304256"/>
                <a:gd name="connsiteX1" fmla="*/ 0 w 1101912"/>
                <a:gd name="connsiteY1" fmla="*/ 0 h 2304256"/>
                <a:gd name="connsiteX2" fmla="*/ 1101912 w 1101912"/>
                <a:gd name="connsiteY2" fmla="*/ 1156943 h 2304256"/>
                <a:gd name="connsiteX3" fmla="*/ 0 w 1101912"/>
                <a:gd name="connsiteY3" fmla="*/ 2304256 h 2304256"/>
                <a:gd name="connsiteX0" fmla="*/ 0 w 1101912"/>
                <a:gd name="connsiteY0" fmla="*/ 2321509 h 2321509"/>
                <a:gd name="connsiteX1" fmla="*/ 0 w 1101912"/>
                <a:gd name="connsiteY1" fmla="*/ 0 h 2321509"/>
                <a:gd name="connsiteX2" fmla="*/ 1101912 w 1101912"/>
                <a:gd name="connsiteY2" fmla="*/ 1156943 h 2321509"/>
                <a:gd name="connsiteX3" fmla="*/ 0 w 1101912"/>
                <a:gd name="connsiteY3" fmla="*/ 2321509 h 2321509"/>
              </a:gdLst>
              <a:ahLst/>
              <a:cxnLst>
                <a:cxn ang="0">
                  <a:pos x="connsiteX0" y="connsiteY0"/>
                </a:cxn>
                <a:cxn ang="0">
                  <a:pos x="connsiteX1" y="connsiteY1"/>
                </a:cxn>
                <a:cxn ang="0">
                  <a:pos x="connsiteX2" y="connsiteY2"/>
                </a:cxn>
                <a:cxn ang="0">
                  <a:pos x="connsiteX3" y="connsiteY3"/>
                </a:cxn>
              </a:cxnLst>
              <a:rect l="l" t="t" r="r" b="b"/>
              <a:pathLst>
                <a:path w="1101912" h="2321509">
                  <a:moveTo>
                    <a:pt x="0" y="2321509"/>
                  </a:moveTo>
                  <a:lnTo>
                    <a:pt x="0" y="0"/>
                  </a:lnTo>
                  <a:lnTo>
                    <a:pt x="1101912" y="1156943"/>
                  </a:lnTo>
                  <a:lnTo>
                    <a:pt x="0" y="2321509"/>
                  </a:lnTo>
                  <a:close/>
                </a:path>
              </a:pathLst>
            </a:custGeom>
            <a:solidFill>
              <a:srgbClr val="F189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p>
          </p:txBody>
        </p:sp>
      </p:grpSp>
      <p:pic>
        <p:nvPicPr>
          <p:cNvPr id="19" name="Imatg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71740" y="6252705"/>
            <a:ext cx="5439795" cy="430889"/>
          </a:xfrm>
          <a:prstGeom prst="rect">
            <a:avLst/>
          </a:prstGeom>
        </p:spPr>
      </p:pic>
    </p:spTree>
    <p:extLst>
      <p:ext uri="{BB962C8B-B14F-4D97-AF65-F5344CB8AC3E}">
        <p14:creationId xmlns:p14="http://schemas.microsoft.com/office/powerpoint/2010/main" val="84922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ol i objectes">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A591A421-963C-CA2A-196F-7A2591518362}"/>
              </a:ext>
            </a:extLst>
          </p:cNvPr>
          <p:cNvSpPr>
            <a:spLocks noGrp="1"/>
          </p:cNvSpPr>
          <p:nvPr>
            <p:ph type="title"/>
          </p:nvPr>
        </p:nvSpPr>
        <p:spPr/>
        <p:txBody>
          <a:bodyPr/>
          <a:lstStyle/>
          <a:p>
            <a:r>
              <a:rPr lang="ca-ES"/>
              <a:t>Feu clic aquí per editar l'estil</a:t>
            </a:r>
          </a:p>
        </p:txBody>
      </p:sp>
      <p:sp>
        <p:nvSpPr>
          <p:cNvPr id="3" name="Contenidor de contingut 2">
            <a:extLst>
              <a:ext uri="{FF2B5EF4-FFF2-40B4-BE49-F238E27FC236}">
                <a16:creationId xmlns:a16="http://schemas.microsoft.com/office/drawing/2014/main" id="{2C0C7CF4-F8B7-A0AE-D672-22F5157B25BF}"/>
              </a:ext>
            </a:extLst>
          </p:cNvPr>
          <p:cNvSpPr>
            <a:spLocks noGrp="1"/>
          </p:cNvSpPr>
          <p:nvPr>
            <p:ph idx="1"/>
          </p:nvPr>
        </p:nvSpPr>
        <p:spPr/>
        <p:txBody>
          <a:bodyPr/>
          <a:lstStyle/>
          <a:p>
            <a:pPr lvl="0"/>
            <a:r>
              <a:rPr lang="ca-ES"/>
              <a:t>Feu clic per editar els estils del text del patró</a:t>
            </a:r>
          </a:p>
          <a:p>
            <a:pPr lvl="1"/>
            <a:r>
              <a:rPr lang="ca-ES"/>
              <a:t>Segon nivell</a:t>
            </a:r>
          </a:p>
          <a:p>
            <a:pPr lvl="2"/>
            <a:r>
              <a:rPr lang="ca-ES"/>
              <a:t>Tercer nivell</a:t>
            </a:r>
          </a:p>
          <a:p>
            <a:pPr lvl="3"/>
            <a:r>
              <a:rPr lang="ca-ES"/>
              <a:t>Quart nivell</a:t>
            </a:r>
          </a:p>
          <a:p>
            <a:pPr lvl="4"/>
            <a:r>
              <a:rPr lang="ca-ES"/>
              <a:t>Cinquè nivell</a:t>
            </a:r>
          </a:p>
        </p:txBody>
      </p:sp>
      <p:sp>
        <p:nvSpPr>
          <p:cNvPr id="4" name="Contenidor de data 3">
            <a:extLst>
              <a:ext uri="{FF2B5EF4-FFF2-40B4-BE49-F238E27FC236}">
                <a16:creationId xmlns:a16="http://schemas.microsoft.com/office/drawing/2014/main" id="{AB474291-3CD9-87A3-E405-4AAB816A76FA}"/>
              </a:ext>
            </a:extLst>
          </p:cNvPr>
          <p:cNvSpPr>
            <a:spLocks noGrp="1"/>
          </p:cNvSpPr>
          <p:nvPr>
            <p:ph type="dt" sz="half" idx="10"/>
          </p:nvPr>
        </p:nvSpPr>
        <p:spPr/>
        <p:txBody>
          <a:bodyPr/>
          <a:lstStyle/>
          <a:p>
            <a:fld id="{BAEAF069-6F42-4767-9E4F-C9BC9DBF38B3}" type="datetimeFigureOut">
              <a:rPr lang="ca-ES" smtClean="0"/>
              <a:t>8/2/2023</a:t>
            </a:fld>
            <a:endParaRPr lang="ca-ES"/>
          </a:p>
        </p:txBody>
      </p:sp>
      <p:sp>
        <p:nvSpPr>
          <p:cNvPr id="5" name="Contenidor de peu de pàgina 4">
            <a:extLst>
              <a:ext uri="{FF2B5EF4-FFF2-40B4-BE49-F238E27FC236}">
                <a16:creationId xmlns:a16="http://schemas.microsoft.com/office/drawing/2014/main" id="{8F897B4D-F2A4-22AB-5862-9FF3C549B15C}"/>
              </a:ext>
            </a:extLst>
          </p:cNvPr>
          <p:cNvSpPr>
            <a:spLocks noGrp="1"/>
          </p:cNvSpPr>
          <p:nvPr>
            <p:ph type="ftr" sz="quarter" idx="11"/>
          </p:nvPr>
        </p:nvSpPr>
        <p:spPr/>
        <p:txBody>
          <a:bodyPr/>
          <a:lstStyle/>
          <a:p>
            <a:endParaRPr lang="ca-ES"/>
          </a:p>
        </p:txBody>
      </p:sp>
      <p:sp>
        <p:nvSpPr>
          <p:cNvPr id="6" name="Contenidor de número de diapositiva 5">
            <a:extLst>
              <a:ext uri="{FF2B5EF4-FFF2-40B4-BE49-F238E27FC236}">
                <a16:creationId xmlns:a16="http://schemas.microsoft.com/office/drawing/2014/main" id="{756E65C3-00A6-F347-0383-526C45E107CF}"/>
              </a:ext>
            </a:extLst>
          </p:cNvPr>
          <p:cNvSpPr>
            <a:spLocks noGrp="1"/>
          </p:cNvSpPr>
          <p:nvPr>
            <p:ph type="sldNum" sz="quarter" idx="12"/>
          </p:nvPr>
        </p:nvSpPr>
        <p:spPr/>
        <p:txBody>
          <a:bodyPr/>
          <a:lstStyle/>
          <a:p>
            <a:fld id="{004459B5-E442-4C98-8812-511B28AD0013}" type="slidenum">
              <a:rPr lang="ca-ES" smtClean="0"/>
              <a:t>‹Nº›</a:t>
            </a:fld>
            <a:endParaRPr lang="ca-ES"/>
          </a:p>
        </p:txBody>
      </p:sp>
    </p:spTree>
    <p:extLst>
      <p:ext uri="{BB962C8B-B14F-4D97-AF65-F5344CB8AC3E}">
        <p14:creationId xmlns:p14="http://schemas.microsoft.com/office/powerpoint/2010/main" val="24088644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Diapositiva de título">
    <p:spTree>
      <p:nvGrpSpPr>
        <p:cNvPr id="1" name=""/>
        <p:cNvGrpSpPr/>
        <p:nvPr/>
      </p:nvGrpSpPr>
      <p:grpSpPr>
        <a:xfrm>
          <a:off x="0" y="0"/>
          <a:ext cx="0" cy="0"/>
          <a:chOff x="0" y="0"/>
          <a:chExt cx="0" cy="0"/>
        </a:xfrm>
      </p:grpSpPr>
      <p:grpSp>
        <p:nvGrpSpPr>
          <p:cNvPr id="2" name="Agrupa 1"/>
          <p:cNvGrpSpPr/>
          <p:nvPr userDrawn="1"/>
        </p:nvGrpSpPr>
        <p:grpSpPr>
          <a:xfrm>
            <a:off x="3488" y="3"/>
            <a:ext cx="1688723" cy="6882747"/>
            <a:chOff x="-6910" y="0"/>
            <a:chExt cx="1266542" cy="6882747"/>
          </a:xfrm>
        </p:grpSpPr>
        <p:sp>
          <p:nvSpPr>
            <p:cNvPr id="5" name="Triangle rectangle 11"/>
            <p:cNvSpPr/>
            <p:nvPr/>
          </p:nvSpPr>
          <p:spPr>
            <a:xfrm>
              <a:off x="-6909" y="4019782"/>
              <a:ext cx="1101912" cy="2329670"/>
            </a:xfrm>
            <a:custGeom>
              <a:avLst/>
              <a:gdLst>
                <a:gd name="connsiteX0" fmla="*/ 0 w 360040"/>
                <a:gd name="connsiteY0" fmla="*/ 2304256 h 2304256"/>
                <a:gd name="connsiteX1" fmla="*/ 0 w 360040"/>
                <a:gd name="connsiteY1" fmla="*/ 0 h 2304256"/>
                <a:gd name="connsiteX2" fmla="*/ 360040 w 360040"/>
                <a:gd name="connsiteY2" fmla="*/ 2304256 h 2304256"/>
                <a:gd name="connsiteX3" fmla="*/ 0 w 360040"/>
                <a:gd name="connsiteY3" fmla="*/ 2304256 h 2304256"/>
                <a:gd name="connsiteX0" fmla="*/ 0 w 1101912"/>
                <a:gd name="connsiteY0" fmla="*/ 2304256 h 2304256"/>
                <a:gd name="connsiteX1" fmla="*/ 0 w 1101912"/>
                <a:gd name="connsiteY1" fmla="*/ 0 h 2304256"/>
                <a:gd name="connsiteX2" fmla="*/ 1101912 w 1101912"/>
                <a:gd name="connsiteY2" fmla="*/ 1156943 h 2304256"/>
                <a:gd name="connsiteX3" fmla="*/ 0 w 1101912"/>
                <a:gd name="connsiteY3" fmla="*/ 2304256 h 2304256"/>
                <a:gd name="connsiteX0" fmla="*/ 0 w 1101912"/>
                <a:gd name="connsiteY0" fmla="*/ 2321509 h 2321509"/>
                <a:gd name="connsiteX1" fmla="*/ 0 w 1101912"/>
                <a:gd name="connsiteY1" fmla="*/ 0 h 2321509"/>
                <a:gd name="connsiteX2" fmla="*/ 1101912 w 1101912"/>
                <a:gd name="connsiteY2" fmla="*/ 1156943 h 2321509"/>
                <a:gd name="connsiteX3" fmla="*/ 0 w 1101912"/>
                <a:gd name="connsiteY3" fmla="*/ 2321509 h 2321509"/>
              </a:gdLst>
              <a:ahLst/>
              <a:cxnLst>
                <a:cxn ang="0">
                  <a:pos x="connsiteX0" y="connsiteY0"/>
                </a:cxn>
                <a:cxn ang="0">
                  <a:pos x="connsiteX1" y="connsiteY1"/>
                </a:cxn>
                <a:cxn ang="0">
                  <a:pos x="connsiteX2" y="connsiteY2"/>
                </a:cxn>
                <a:cxn ang="0">
                  <a:pos x="connsiteX3" y="connsiteY3"/>
                </a:cxn>
              </a:cxnLst>
              <a:rect l="l" t="t" r="r" b="b"/>
              <a:pathLst>
                <a:path w="1101912" h="2321509">
                  <a:moveTo>
                    <a:pt x="0" y="2321509"/>
                  </a:moveTo>
                  <a:lnTo>
                    <a:pt x="0" y="0"/>
                  </a:lnTo>
                  <a:lnTo>
                    <a:pt x="1101912" y="1156943"/>
                  </a:lnTo>
                  <a:lnTo>
                    <a:pt x="0" y="2321509"/>
                  </a:lnTo>
                  <a:close/>
                </a:path>
              </a:pathLst>
            </a:custGeom>
            <a:solidFill>
              <a:srgbClr val="F189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p>
          </p:txBody>
        </p:sp>
        <p:sp>
          <p:nvSpPr>
            <p:cNvPr id="6" name="Triangle rectangle 12"/>
            <p:cNvSpPr/>
            <p:nvPr/>
          </p:nvSpPr>
          <p:spPr>
            <a:xfrm>
              <a:off x="-6909" y="3369431"/>
              <a:ext cx="1079029" cy="2312356"/>
            </a:xfrm>
            <a:custGeom>
              <a:avLst/>
              <a:gdLst>
                <a:gd name="connsiteX0" fmla="*/ 0 w 432048"/>
                <a:gd name="connsiteY0" fmla="*/ 2304256 h 2304256"/>
                <a:gd name="connsiteX1" fmla="*/ 0 w 432048"/>
                <a:gd name="connsiteY1" fmla="*/ 0 h 2304256"/>
                <a:gd name="connsiteX2" fmla="*/ 432048 w 432048"/>
                <a:gd name="connsiteY2" fmla="*/ 2304256 h 2304256"/>
                <a:gd name="connsiteX3" fmla="*/ 0 w 432048"/>
                <a:gd name="connsiteY3" fmla="*/ 2304256 h 2304256"/>
                <a:gd name="connsiteX0" fmla="*/ 0 w 1079029"/>
                <a:gd name="connsiteY0" fmla="*/ 2304256 h 2304256"/>
                <a:gd name="connsiteX1" fmla="*/ 0 w 1079029"/>
                <a:gd name="connsiteY1" fmla="*/ 0 h 2304256"/>
                <a:gd name="connsiteX2" fmla="*/ 1079029 w 1079029"/>
                <a:gd name="connsiteY2" fmla="*/ 1148316 h 2304256"/>
                <a:gd name="connsiteX3" fmla="*/ 0 w 1079029"/>
                <a:gd name="connsiteY3" fmla="*/ 2304256 h 2304256"/>
              </a:gdLst>
              <a:ahLst/>
              <a:cxnLst>
                <a:cxn ang="0">
                  <a:pos x="connsiteX0" y="connsiteY0"/>
                </a:cxn>
                <a:cxn ang="0">
                  <a:pos x="connsiteX1" y="connsiteY1"/>
                </a:cxn>
                <a:cxn ang="0">
                  <a:pos x="connsiteX2" y="connsiteY2"/>
                </a:cxn>
                <a:cxn ang="0">
                  <a:pos x="connsiteX3" y="connsiteY3"/>
                </a:cxn>
              </a:cxnLst>
              <a:rect l="l" t="t" r="r" b="b"/>
              <a:pathLst>
                <a:path w="1079029" h="2304256">
                  <a:moveTo>
                    <a:pt x="0" y="2304256"/>
                  </a:moveTo>
                  <a:lnTo>
                    <a:pt x="0" y="0"/>
                  </a:lnTo>
                  <a:lnTo>
                    <a:pt x="1079029" y="1148316"/>
                  </a:lnTo>
                  <a:lnTo>
                    <a:pt x="0" y="2304256"/>
                  </a:lnTo>
                  <a:close/>
                </a:path>
              </a:pathLst>
            </a:custGeom>
            <a:solidFill>
              <a:srgbClr val="F189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p>
          </p:txBody>
        </p:sp>
        <p:sp>
          <p:nvSpPr>
            <p:cNvPr id="7" name="Triangle rectangle 13"/>
            <p:cNvSpPr/>
            <p:nvPr/>
          </p:nvSpPr>
          <p:spPr>
            <a:xfrm>
              <a:off x="-6909" y="1346120"/>
              <a:ext cx="1248561" cy="2673662"/>
            </a:xfrm>
            <a:custGeom>
              <a:avLst/>
              <a:gdLst>
                <a:gd name="connsiteX0" fmla="*/ 0 w 360040"/>
                <a:gd name="connsiteY0" fmla="*/ 2664296 h 2664296"/>
                <a:gd name="connsiteX1" fmla="*/ 0 w 360040"/>
                <a:gd name="connsiteY1" fmla="*/ 0 h 2664296"/>
                <a:gd name="connsiteX2" fmla="*/ 360040 w 360040"/>
                <a:gd name="connsiteY2" fmla="*/ 2664296 h 2664296"/>
                <a:gd name="connsiteX3" fmla="*/ 0 w 360040"/>
                <a:gd name="connsiteY3" fmla="*/ 2664296 h 2664296"/>
                <a:gd name="connsiteX0" fmla="*/ 0 w 1248561"/>
                <a:gd name="connsiteY0" fmla="*/ 2664296 h 2664296"/>
                <a:gd name="connsiteX1" fmla="*/ 0 w 1248561"/>
                <a:gd name="connsiteY1" fmla="*/ 0 h 2664296"/>
                <a:gd name="connsiteX2" fmla="*/ 1248561 w 1248561"/>
                <a:gd name="connsiteY2" fmla="*/ 1344454 h 2664296"/>
                <a:gd name="connsiteX3" fmla="*/ 0 w 1248561"/>
                <a:gd name="connsiteY3" fmla="*/ 2664296 h 2664296"/>
              </a:gdLst>
              <a:ahLst/>
              <a:cxnLst>
                <a:cxn ang="0">
                  <a:pos x="connsiteX0" y="connsiteY0"/>
                </a:cxn>
                <a:cxn ang="0">
                  <a:pos x="connsiteX1" y="connsiteY1"/>
                </a:cxn>
                <a:cxn ang="0">
                  <a:pos x="connsiteX2" y="connsiteY2"/>
                </a:cxn>
                <a:cxn ang="0">
                  <a:pos x="connsiteX3" y="connsiteY3"/>
                </a:cxn>
              </a:cxnLst>
              <a:rect l="l" t="t" r="r" b="b"/>
              <a:pathLst>
                <a:path w="1248561" h="2664296">
                  <a:moveTo>
                    <a:pt x="0" y="2664296"/>
                  </a:moveTo>
                  <a:lnTo>
                    <a:pt x="0" y="0"/>
                  </a:lnTo>
                  <a:lnTo>
                    <a:pt x="1248561" y="1344454"/>
                  </a:lnTo>
                  <a:lnTo>
                    <a:pt x="0" y="2664296"/>
                  </a:lnTo>
                  <a:close/>
                </a:path>
              </a:pathLst>
            </a:custGeom>
            <a:solidFill>
              <a:srgbClr val="F189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p>
          </p:txBody>
        </p:sp>
        <p:sp>
          <p:nvSpPr>
            <p:cNvPr id="8" name="Triangle rectangle 14"/>
            <p:cNvSpPr/>
            <p:nvPr/>
          </p:nvSpPr>
          <p:spPr>
            <a:xfrm>
              <a:off x="-6909" y="638"/>
              <a:ext cx="1236938" cy="2682312"/>
            </a:xfrm>
            <a:custGeom>
              <a:avLst/>
              <a:gdLst>
                <a:gd name="connsiteX0" fmla="*/ 0 w 288032"/>
                <a:gd name="connsiteY0" fmla="*/ 2672916 h 2672916"/>
                <a:gd name="connsiteX1" fmla="*/ 0 w 288032"/>
                <a:gd name="connsiteY1" fmla="*/ 0 h 2672916"/>
                <a:gd name="connsiteX2" fmla="*/ 288032 w 288032"/>
                <a:gd name="connsiteY2" fmla="*/ 2672916 h 2672916"/>
                <a:gd name="connsiteX3" fmla="*/ 0 w 288032"/>
                <a:gd name="connsiteY3" fmla="*/ 2672916 h 2672916"/>
                <a:gd name="connsiteX0" fmla="*/ 0 w 1236938"/>
                <a:gd name="connsiteY0" fmla="*/ 2672916 h 2672916"/>
                <a:gd name="connsiteX1" fmla="*/ 0 w 1236938"/>
                <a:gd name="connsiteY1" fmla="*/ 0 h 2672916"/>
                <a:gd name="connsiteX2" fmla="*/ 1236938 w 1236938"/>
                <a:gd name="connsiteY2" fmla="*/ 1353075 h 2672916"/>
                <a:gd name="connsiteX3" fmla="*/ 0 w 1236938"/>
                <a:gd name="connsiteY3" fmla="*/ 2672916 h 2672916"/>
              </a:gdLst>
              <a:ahLst/>
              <a:cxnLst>
                <a:cxn ang="0">
                  <a:pos x="connsiteX0" y="connsiteY0"/>
                </a:cxn>
                <a:cxn ang="0">
                  <a:pos x="connsiteX1" y="connsiteY1"/>
                </a:cxn>
                <a:cxn ang="0">
                  <a:pos x="connsiteX2" y="connsiteY2"/>
                </a:cxn>
                <a:cxn ang="0">
                  <a:pos x="connsiteX3" y="connsiteY3"/>
                </a:cxn>
              </a:cxnLst>
              <a:rect l="l" t="t" r="r" b="b"/>
              <a:pathLst>
                <a:path w="1236938" h="2672916">
                  <a:moveTo>
                    <a:pt x="0" y="2672916"/>
                  </a:moveTo>
                  <a:lnTo>
                    <a:pt x="0" y="0"/>
                  </a:lnTo>
                  <a:lnTo>
                    <a:pt x="1236938" y="1353075"/>
                  </a:lnTo>
                  <a:lnTo>
                    <a:pt x="0" y="2672916"/>
                  </a:lnTo>
                  <a:close/>
                </a:path>
              </a:pathLst>
            </a:custGeom>
            <a:solidFill>
              <a:srgbClr val="F189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p>
          </p:txBody>
        </p:sp>
        <p:sp>
          <p:nvSpPr>
            <p:cNvPr id="9" name="Triangle rectangle 15"/>
            <p:cNvSpPr/>
            <p:nvPr/>
          </p:nvSpPr>
          <p:spPr>
            <a:xfrm>
              <a:off x="-6909" y="0"/>
              <a:ext cx="1266541" cy="1341794"/>
            </a:xfrm>
            <a:custGeom>
              <a:avLst/>
              <a:gdLst>
                <a:gd name="connsiteX0" fmla="*/ 0 w 792088"/>
                <a:gd name="connsiteY0" fmla="*/ 1336458 h 1336458"/>
                <a:gd name="connsiteX1" fmla="*/ 0 w 792088"/>
                <a:gd name="connsiteY1" fmla="*/ 0 h 1336458"/>
                <a:gd name="connsiteX2" fmla="*/ 792088 w 792088"/>
                <a:gd name="connsiteY2" fmla="*/ 1336458 h 1336458"/>
                <a:gd name="connsiteX3" fmla="*/ 0 w 792088"/>
                <a:gd name="connsiteY3" fmla="*/ 1336458 h 1336458"/>
                <a:gd name="connsiteX0" fmla="*/ 0 w 1266541"/>
                <a:gd name="connsiteY0" fmla="*/ 1337094 h 1337094"/>
                <a:gd name="connsiteX1" fmla="*/ 0 w 1266541"/>
                <a:gd name="connsiteY1" fmla="*/ 636 h 1337094"/>
                <a:gd name="connsiteX2" fmla="*/ 1266541 w 1266541"/>
                <a:gd name="connsiteY2" fmla="*/ 0 h 1337094"/>
                <a:gd name="connsiteX3" fmla="*/ 0 w 1266541"/>
                <a:gd name="connsiteY3" fmla="*/ 1337094 h 1337094"/>
              </a:gdLst>
              <a:ahLst/>
              <a:cxnLst>
                <a:cxn ang="0">
                  <a:pos x="connsiteX0" y="connsiteY0"/>
                </a:cxn>
                <a:cxn ang="0">
                  <a:pos x="connsiteX1" y="connsiteY1"/>
                </a:cxn>
                <a:cxn ang="0">
                  <a:pos x="connsiteX2" y="connsiteY2"/>
                </a:cxn>
                <a:cxn ang="0">
                  <a:pos x="connsiteX3" y="connsiteY3"/>
                </a:cxn>
              </a:cxnLst>
              <a:rect l="l" t="t" r="r" b="b"/>
              <a:pathLst>
                <a:path w="1266541" h="1337094">
                  <a:moveTo>
                    <a:pt x="0" y="1337094"/>
                  </a:moveTo>
                  <a:lnTo>
                    <a:pt x="0" y="636"/>
                  </a:lnTo>
                  <a:lnTo>
                    <a:pt x="1266541" y="0"/>
                  </a:lnTo>
                  <a:lnTo>
                    <a:pt x="0" y="1337094"/>
                  </a:lnTo>
                  <a:close/>
                </a:path>
              </a:pathLst>
            </a:custGeom>
            <a:solidFill>
              <a:srgbClr val="F189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p>
          </p:txBody>
        </p:sp>
        <p:sp>
          <p:nvSpPr>
            <p:cNvPr id="10" name="Triangle rectangle 9"/>
            <p:cNvSpPr/>
            <p:nvPr userDrawn="1"/>
          </p:nvSpPr>
          <p:spPr>
            <a:xfrm>
              <a:off x="-6910" y="5681788"/>
              <a:ext cx="1079029" cy="1200959"/>
            </a:xfrm>
            <a:prstGeom prst="rtTriangle">
              <a:avLst/>
            </a:prstGeom>
            <a:solidFill>
              <a:srgbClr val="F189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p>
          </p:txBody>
        </p:sp>
      </p:grpSp>
      <p:sp>
        <p:nvSpPr>
          <p:cNvPr id="11" name="QuadreDeText 10"/>
          <p:cNvSpPr txBox="1"/>
          <p:nvPr userDrawn="1"/>
        </p:nvSpPr>
        <p:spPr>
          <a:xfrm>
            <a:off x="7682060" y="6131711"/>
            <a:ext cx="4215944" cy="400110"/>
          </a:xfrm>
          <a:prstGeom prst="rect">
            <a:avLst/>
          </a:prstGeom>
          <a:noFill/>
        </p:spPr>
        <p:txBody>
          <a:bodyPr wrap="square" rtlCol="0">
            <a:spAutoFit/>
          </a:bodyPr>
          <a:lstStyle/>
          <a:p>
            <a:r>
              <a:rPr lang="ca-ES" sz="2000" b="1" dirty="0" smtClean="0">
                <a:solidFill>
                  <a:srgbClr val="F18900"/>
                </a:solidFill>
                <a:latin typeface="Helvetica" panose="020B0604020202020204" pitchFamily="34" charset="0"/>
                <a:cs typeface="Helvetica" panose="020B0604020202020204" pitchFamily="34" charset="0"/>
              </a:rPr>
              <a:t>#</a:t>
            </a:r>
            <a:r>
              <a:rPr lang="ca-ES" sz="2000" b="1" i="1" dirty="0" err="1" smtClean="0">
                <a:solidFill>
                  <a:srgbClr val="F18900"/>
                </a:solidFill>
                <a:latin typeface="Helvetica" panose="020B0604020202020204" pitchFamily="34" charset="0"/>
                <a:cs typeface="Helvetica" panose="020B0604020202020204" pitchFamily="34" charset="0"/>
              </a:rPr>
              <a:t>transicióenergètica</a:t>
            </a:r>
            <a:endParaRPr lang="ca-ES" sz="2000" b="1" i="1" dirty="0">
              <a:solidFill>
                <a:srgbClr val="F18900"/>
              </a:solidFill>
              <a:latin typeface="Helvetica" panose="020B0604020202020204" pitchFamily="34" charset="0"/>
              <a:cs typeface="Helvetica" panose="020B0604020202020204" pitchFamily="34" charset="0"/>
            </a:endParaRPr>
          </a:p>
        </p:txBody>
      </p:sp>
      <p:pic>
        <p:nvPicPr>
          <p:cNvPr id="12" name="Imatg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42193" y="6155309"/>
            <a:ext cx="5817284" cy="460790"/>
          </a:xfrm>
          <a:prstGeom prst="rect">
            <a:avLst/>
          </a:prstGeom>
        </p:spPr>
      </p:pic>
    </p:spTree>
    <p:extLst>
      <p:ext uri="{BB962C8B-B14F-4D97-AF65-F5344CB8AC3E}">
        <p14:creationId xmlns:p14="http://schemas.microsoft.com/office/powerpoint/2010/main" val="1010743918"/>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7_Dos objectes">
    <p:spTree>
      <p:nvGrpSpPr>
        <p:cNvPr id="1" name=""/>
        <p:cNvGrpSpPr/>
        <p:nvPr/>
      </p:nvGrpSpPr>
      <p:grpSpPr>
        <a:xfrm>
          <a:off x="0" y="0"/>
          <a:ext cx="0" cy="0"/>
          <a:chOff x="0" y="0"/>
          <a:chExt cx="0" cy="0"/>
        </a:xfrm>
      </p:grpSpPr>
      <p:sp>
        <p:nvSpPr>
          <p:cNvPr id="3" name="Contenidor de contingut 2"/>
          <p:cNvSpPr>
            <a:spLocks noGrp="1"/>
          </p:cNvSpPr>
          <p:nvPr>
            <p:ph sz="half" idx="1" hasCustomPrompt="1"/>
          </p:nvPr>
        </p:nvSpPr>
        <p:spPr>
          <a:xfrm>
            <a:off x="1487157" y="2204865"/>
            <a:ext cx="5332324" cy="3582987"/>
          </a:xfrm>
          <a:prstGeom prst="rect">
            <a:avLst/>
          </a:prstGeom>
        </p:spPr>
        <p:txBody>
          <a:bodyPr/>
          <a:lstStyle>
            <a:lvl1pPr marL="0" indent="0">
              <a:buNone/>
              <a:defRPr sz="1800" b="1">
                <a:solidFill>
                  <a:srgbClr val="F18900"/>
                </a:solidFill>
                <a:latin typeface="Helvetica" panose="020B0604020202020204" pitchFamily="34" charset="0"/>
                <a:cs typeface="Helvetica" panose="020B0604020202020204" pitchFamily="34" charset="0"/>
              </a:defRPr>
            </a:lvl1pPr>
            <a:lvl2pPr marL="457200" indent="0">
              <a:buNone/>
              <a:defRPr sz="1800" b="1">
                <a:solidFill>
                  <a:srgbClr val="00B0F0"/>
                </a:solidFill>
                <a:latin typeface="Helvetica" panose="020B0604020202020204" pitchFamily="34" charset="0"/>
                <a:cs typeface="Helvetica" panose="020B0604020202020204" pitchFamily="34" charset="0"/>
              </a:defRPr>
            </a:lvl2pPr>
            <a:lvl3pPr marL="914400" indent="0">
              <a:buNone/>
              <a:defRPr sz="1800" b="1">
                <a:solidFill>
                  <a:srgbClr val="00B0F0"/>
                </a:solidFill>
                <a:latin typeface="Helvetica" panose="020B0604020202020204" pitchFamily="34" charset="0"/>
                <a:cs typeface="Helvetica" panose="020B0604020202020204" pitchFamily="34" charset="0"/>
              </a:defRPr>
            </a:lvl3pPr>
            <a:lvl4pPr marL="1371600" indent="0">
              <a:buNone/>
              <a:defRPr sz="1800" b="1">
                <a:solidFill>
                  <a:srgbClr val="00B0F0"/>
                </a:solidFill>
                <a:latin typeface="Helvetica" panose="020B0604020202020204" pitchFamily="34" charset="0"/>
                <a:cs typeface="Helvetica" panose="020B0604020202020204" pitchFamily="34" charset="0"/>
              </a:defRPr>
            </a:lvl4pPr>
            <a:lvl5pPr marL="1828800" indent="0">
              <a:buNone/>
              <a:defRPr sz="1800" b="1">
                <a:solidFill>
                  <a:srgbClr val="00B0F0"/>
                </a:solidFill>
                <a:latin typeface="Helvetica" panose="020B0604020202020204" pitchFamily="34" charset="0"/>
                <a:cs typeface="Helvetica" panose="020B0604020202020204" pitchFamily="34" charset="0"/>
              </a:defRPr>
            </a:lvl5pPr>
            <a:lvl6pPr>
              <a:defRPr sz="1800"/>
            </a:lvl6pPr>
            <a:lvl7pPr>
              <a:defRPr sz="1800"/>
            </a:lvl7pPr>
            <a:lvl8pPr>
              <a:defRPr sz="1800"/>
            </a:lvl8pPr>
            <a:lvl9pPr>
              <a:defRPr sz="1800"/>
            </a:lvl9pPr>
          </a:lstStyle>
          <a:p>
            <a:pPr lvl="0"/>
            <a:r>
              <a:rPr lang="ca-ES" dirty="0" smtClean="0"/>
              <a:t>Feu clic aquí per incorporar contingut</a:t>
            </a:r>
          </a:p>
        </p:txBody>
      </p:sp>
      <p:sp>
        <p:nvSpPr>
          <p:cNvPr id="4" name="Contenidor de contingut 3"/>
          <p:cNvSpPr>
            <a:spLocks noGrp="1"/>
          </p:cNvSpPr>
          <p:nvPr>
            <p:ph sz="half" idx="2" hasCustomPrompt="1"/>
          </p:nvPr>
        </p:nvSpPr>
        <p:spPr>
          <a:xfrm>
            <a:off x="7154426" y="1175658"/>
            <a:ext cx="4474865" cy="4622242"/>
          </a:xfrm>
          <a:prstGeom prst="rect">
            <a:avLst/>
          </a:prstGeom>
        </p:spPr>
        <p:txBody>
          <a:bodyPr anchor="t"/>
          <a:lstStyle>
            <a:lvl1pPr marL="0" indent="0" algn="l">
              <a:buNone/>
              <a:defRPr sz="1800" baseline="0">
                <a:latin typeface="Helvetica" panose="020B0604020202020204" pitchFamily="34" charset="0"/>
                <a:cs typeface="Helvetica"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a-ES" dirty="0" smtClean="0"/>
              <a:t>Fes clic per afegir una imatge o contingut multimèdia</a:t>
            </a:r>
            <a:endParaRPr lang="ca-ES" dirty="0"/>
          </a:p>
        </p:txBody>
      </p:sp>
      <p:sp>
        <p:nvSpPr>
          <p:cNvPr id="17" name="QuadreDeText 16"/>
          <p:cNvSpPr txBox="1"/>
          <p:nvPr userDrawn="1"/>
        </p:nvSpPr>
        <p:spPr>
          <a:xfrm>
            <a:off x="848365" y="6283482"/>
            <a:ext cx="3424327" cy="369332"/>
          </a:xfrm>
          <a:prstGeom prst="rect">
            <a:avLst/>
          </a:prstGeom>
          <a:noFill/>
        </p:spPr>
        <p:txBody>
          <a:bodyPr wrap="square" rtlCol="0">
            <a:spAutoFit/>
          </a:bodyPr>
          <a:lstStyle/>
          <a:p>
            <a:r>
              <a:rPr lang="ca-ES" sz="1800" b="1" dirty="0" smtClean="0">
                <a:solidFill>
                  <a:srgbClr val="F18900"/>
                </a:solidFill>
                <a:latin typeface="Helvetica" panose="020B0604020202020204" pitchFamily="34" charset="0"/>
                <a:cs typeface="Helvetica" panose="020B0604020202020204" pitchFamily="34" charset="0"/>
              </a:rPr>
              <a:t>#</a:t>
            </a:r>
            <a:r>
              <a:rPr lang="ca-ES" sz="1800" b="1" i="1" dirty="0" err="1" smtClean="0">
                <a:solidFill>
                  <a:srgbClr val="F18900"/>
                </a:solidFill>
                <a:latin typeface="Helvetica" panose="020B0604020202020204" pitchFamily="34" charset="0"/>
                <a:cs typeface="Helvetica" panose="020B0604020202020204" pitchFamily="34" charset="0"/>
              </a:rPr>
              <a:t>transició</a:t>
            </a:r>
            <a:r>
              <a:rPr lang="ca-ES" sz="1800" b="1" i="1" baseline="0" dirty="0" err="1" smtClean="0">
                <a:solidFill>
                  <a:srgbClr val="F18900"/>
                </a:solidFill>
                <a:latin typeface="Helvetica" panose="020B0604020202020204" pitchFamily="34" charset="0"/>
                <a:cs typeface="Helvetica" panose="020B0604020202020204" pitchFamily="34" charset="0"/>
              </a:rPr>
              <a:t>energètica</a:t>
            </a:r>
            <a:endParaRPr lang="ca-ES" sz="1800" b="1" i="1" dirty="0">
              <a:solidFill>
                <a:srgbClr val="F18900"/>
              </a:solidFill>
              <a:latin typeface="Helvetica" panose="020B0604020202020204" pitchFamily="34" charset="0"/>
              <a:cs typeface="Helvetica" panose="020B0604020202020204" pitchFamily="34" charset="0"/>
            </a:endParaRPr>
          </a:p>
        </p:txBody>
      </p:sp>
      <p:sp>
        <p:nvSpPr>
          <p:cNvPr id="22" name="Contenidor de text 21"/>
          <p:cNvSpPr>
            <a:spLocks noGrp="1"/>
          </p:cNvSpPr>
          <p:nvPr userDrawn="1">
            <p:ph type="body" sz="quarter" idx="12" hasCustomPrompt="1"/>
          </p:nvPr>
        </p:nvSpPr>
        <p:spPr>
          <a:xfrm>
            <a:off x="2110318" y="482600"/>
            <a:ext cx="9516533" cy="693738"/>
          </a:xfrm>
          <a:prstGeom prst="rect">
            <a:avLst/>
          </a:prstGeom>
        </p:spPr>
        <p:txBody>
          <a:bodyPr/>
          <a:lstStyle>
            <a:lvl1pPr marL="0" indent="0">
              <a:buNone/>
              <a:defRPr sz="2000" b="1" cap="all" baseline="0">
                <a:solidFill>
                  <a:srgbClr val="F18900"/>
                </a:solidFill>
                <a:latin typeface="Helvetica" panose="020B0604020202020204" pitchFamily="34" charset="0"/>
                <a:cs typeface="Helvetica" panose="020B0604020202020204" pitchFamily="34" charset="0"/>
              </a:defRPr>
            </a:lvl1pPr>
            <a:lvl2pPr marL="457200" indent="0">
              <a:buNone/>
              <a:defRPr sz="2000" b="1" cap="all" baseline="0">
                <a:solidFill>
                  <a:srgbClr val="00B0F0"/>
                </a:solidFill>
                <a:latin typeface="Helvetica" panose="020B0604020202020204" pitchFamily="34" charset="0"/>
                <a:cs typeface="Helvetica" panose="020B0604020202020204" pitchFamily="34" charset="0"/>
              </a:defRPr>
            </a:lvl2pPr>
            <a:lvl3pPr marL="914400" indent="0">
              <a:buNone/>
              <a:defRPr sz="2000" b="1" cap="all" baseline="0">
                <a:solidFill>
                  <a:srgbClr val="00B0F0"/>
                </a:solidFill>
                <a:latin typeface="Helvetica" panose="020B0604020202020204" pitchFamily="34" charset="0"/>
                <a:cs typeface="Helvetica" panose="020B0604020202020204" pitchFamily="34" charset="0"/>
              </a:defRPr>
            </a:lvl3pPr>
            <a:lvl4pPr marL="1371600" indent="0">
              <a:buNone/>
              <a:defRPr sz="2000" b="1" cap="all" baseline="0">
                <a:solidFill>
                  <a:srgbClr val="00B0F0"/>
                </a:solidFill>
                <a:latin typeface="Helvetica" panose="020B0604020202020204" pitchFamily="34" charset="0"/>
                <a:cs typeface="Helvetica" panose="020B0604020202020204" pitchFamily="34" charset="0"/>
              </a:defRPr>
            </a:lvl4pPr>
            <a:lvl5pPr marL="1828800" indent="0">
              <a:buNone/>
              <a:defRPr sz="2000" b="1" cap="all" baseline="0">
                <a:solidFill>
                  <a:srgbClr val="00B0F0"/>
                </a:solidFill>
                <a:latin typeface="Helvetica" panose="020B0604020202020204" pitchFamily="34" charset="0"/>
                <a:cs typeface="Helvetica" panose="020B0604020202020204" pitchFamily="34" charset="0"/>
              </a:defRPr>
            </a:lvl5pPr>
          </a:lstStyle>
          <a:p>
            <a:pPr lvl="0"/>
            <a:r>
              <a:rPr lang="ca-ES" dirty="0" smtClean="0"/>
              <a:t>TÍTOL</a:t>
            </a:r>
          </a:p>
        </p:txBody>
      </p:sp>
      <p:sp>
        <p:nvSpPr>
          <p:cNvPr id="26" name="Contenidor de text 25"/>
          <p:cNvSpPr>
            <a:spLocks noGrp="1"/>
          </p:cNvSpPr>
          <p:nvPr userDrawn="1">
            <p:ph type="body" sz="quarter" idx="13" hasCustomPrompt="1"/>
          </p:nvPr>
        </p:nvSpPr>
        <p:spPr>
          <a:xfrm>
            <a:off x="1488017" y="1184807"/>
            <a:ext cx="5357283" cy="1020231"/>
          </a:xfrm>
          <a:prstGeom prst="rect">
            <a:avLst/>
          </a:prstGeom>
        </p:spPr>
        <p:txBody>
          <a:bodyPr/>
          <a:lstStyle>
            <a:lvl1pPr marL="0" indent="0">
              <a:buNone/>
              <a:defRPr sz="2800" b="1">
                <a:latin typeface="Helvetica" panose="020B0604020202020204" pitchFamily="34" charset="0"/>
                <a:cs typeface="Helvetica" panose="020B0604020202020204" pitchFamily="34" charset="0"/>
              </a:defRPr>
            </a:lvl1pPr>
          </a:lstStyle>
          <a:p>
            <a:pPr lvl="0"/>
            <a:r>
              <a:rPr lang="ca-ES" dirty="0" smtClean="0"/>
              <a:t>Incorporar subtítol</a:t>
            </a:r>
            <a:endParaRPr lang="ca-ES" dirty="0"/>
          </a:p>
        </p:txBody>
      </p:sp>
      <p:sp>
        <p:nvSpPr>
          <p:cNvPr id="20" name="Pentàgon 19"/>
          <p:cNvSpPr/>
          <p:nvPr userDrawn="1"/>
        </p:nvSpPr>
        <p:spPr>
          <a:xfrm>
            <a:off x="960876" y="528269"/>
            <a:ext cx="526281" cy="288032"/>
          </a:xfrm>
          <a:prstGeom prst="homePlate">
            <a:avLst/>
          </a:prstGeom>
          <a:solidFill>
            <a:srgbClr val="F189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p>
        </p:txBody>
      </p:sp>
      <p:grpSp>
        <p:nvGrpSpPr>
          <p:cNvPr id="21" name="Agrupa 20"/>
          <p:cNvGrpSpPr/>
          <p:nvPr userDrawn="1"/>
        </p:nvGrpSpPr>
        <p:grpSpPr>
          <a:xfrm>
            <a:off x="4068" y="-14132"/>
            <a:ext cx="815413" cy="6854603"/>
            <a:chOff x="3051" y="-14132"/>
            <a:chExt cx="611560" cy="6854603"/>
          </a:xfrm>
        </p:grpSpPr>
        <p:sp>
          <p:nvSpPr>
            <p:cNvPr id="23" name="Triangle rectangle 11"/>
            <p:cNvSpPr/>
            <p:nvPr/>
          </p:nvSpPr>
          <p:spPr>
            <a:xfrm>
              <a:off x="3052" y="5427695"/>
              <a:ext cx="405806" cy="936104"/>
            </a:xfrm>
            <a:custGeom>
              <a:avLst/>
              <a:gdLst>
                <a:gd name="connsiteX0" fmla="*/ 0 w 360040"/>
                <a:gd name="connsiteY0" fmla="*/ 2304256 h 2304256"/>
                <a:gd name="connsiteX1" fmla="*/ 0 w 360040"/>
                <a:gd name="connsiteY1" fmla="*/ 0 h 2304256"/>
                <a:gd name="connsiteX2" fmla="*/ 360040 w 360040"/>
                <a:gd name="connsiteY2" fmla="*/ 2304256 h 2304256"/>
                <a:gd name="connsiteX3" fmla="*/ 0 w 360040"/>
                <a:gd name="connsiteY3" fmla="*/ 2304256 h 2304256"/>
                <a:gd name="connsiteX0" fmla="*/ 0 w 1101912"/>
                <a:gd name="connsiteY0" fmla="*/ 2304256 h 2304256"/>
                <a:gd name="connsiteX1" fmla="*/ 0 w 1101912"/>
                <a:gd name="connsiteY1" fmla="*/ 0 h 2304256"/>
                <a:gd name="connsiteX2" fmla="*/ 1101912 w 1101912"/>
                <a:gd name="connsiteY2" fmla="*/ 1156943 h 2304256"/>
                <a:gd name="connsiteX3" fmla="*/ 0 w 1101912"/>
                <a:gd name="connsiteY3" fmla="*/ 2304256 h 2304256"/>
                <a:gd name="connsiteX0" fmla="*/ 0 w 1101912"/>
                <a:gd name="connsiteY0" fmla="*/ 2321509 h 2321509"/>
                <a:gd name="connsiteX1" fmla="*/ 0 w 1101912"/>
                <a:gd name="connsiteY1" fmla="*/ 0 h 2321509"/>
                <a:gd name="connsiteX2" fmla="*/ 1101912 w 1101912"/>
                <a:gd name="connsiteY2" fmla="*/ 1156943 h 2321509"/>
                <a:gd name="connsiteX3" fmla="*/ 0 w 1101912"/>
                <a:gd name="connsiteY3" fmla="*/ 2321509 h 2321509"/>
              </a:gdLst>
              <a:ahLst/>
              <a:cxnLst>
                <a:cxn ang="0">
                  <a:pos x="connsiteX0" y="connsiteY0"/>
                </a:cxn>
                <a:cxn ang="0">
                  <a:pos x="connsiteX1" y="connsiteY1"/>
                </a:cxn>
                <a:cxn ang="0">
                  <a:pos x="connsiteX2" y="connsiteY2"/>
                </a:cxn>
                <a:cxn ang="0">
                  <a:pos x="connsiteX3" y="connsiteY3"/>
                </a:cxn>
              </a:cxnLst>
              <a:rect l="l" t="t" r="r" b="b"/>
              <a:pathLst>
                <a:path w="1101912" h="2321509">
                  <a:moveTo>
                    <a:pt x="0" y="2321509"/>
                  </a:moveTo>
                  <a:lnTo>
                    <a:pt x="0" y="0"/>
                  </a:lnTo>
                  <a:lnTo>
                    <a:pt x="1101912" y="1156943"/>
                  </a:lnTo>
                  <a:lnTo>
                    <a:pt x="0" y="2321509"/>
                  </a:lnTo>
                  <a:close/>
                </a:path>
              </a:pathLst>
            </a:custGeom>
            <a:solidFill>
              <a:srgbClr val="F189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p>
          </p:txBody>
        </p:sp>
        <p:sp>
          <p:nvSpPr>
            <p:cNvPr id="24" name="Triangle rectangle 12"/>
            <p:cNvSpPr/>
            <p:nvPr/>
          </p:nvSpPr>
          <p:spPr>
            <a:xfrm>
              <a:off x="3051" y="3195447"/>
              <a:ext cx="395538" cy="926842"/>
            </a:xfrm>
            <a:custGeom>
              <a:avLst/>
              <a:gdLst>
                <a:gd name="connsiteX0" fmla="*/ 0 w 432048"/>
                <a:gd name="connsiteY0" fmla="*/ 2304256 h 2304256"/>
                <a:gd name="connsiteX1" fmla="*/ 0 w 432048"/>
                <a:gd name="connsiteY1" fmla="*/ 0 h 2304256"/>
                <a:gd name="connsiteX2" fmla="*/ 432048 w 432048"/>
                <a:gd name="connsiteY2" fmla="*/ 2304256 h 2304256"/>
                <a:gd name="connsiteX3" fmla="*/ 0 w 432048"/>
                <a:gd name="connsiteY3" fmla="*/ 2304256 h 2304256"/>
                <a:gd name="connsiteX0" fmla="*/ 0 w 1079029"/>
                <a:gd name="connsiteY0" fmla="*/ 2304256 h 2304256"/>
                <a:gd name="connsiteX1" fmla="*/ 0 w 1079029"/>
                <a:gd name="connsiteY1" fmla="*/ 0 h 2304256"/>
                <a:gd name="connsiteX2" fmla="*/ 1079029 w 1079029"/>
                <a:gd name="connsiteY2" fmla="*/ 1148316 h 2304256"/>
                <a:gd name="connsiteX3" fmla="*/ 0 w 1079029"/>
                <a:gd name="connsiteY3" fmla="*/ 2304256 h 2304256"/>
              </a:gdLst>
              <a:ahLst/>
              <a:cxnLst>
                <a:cxn ang="0">
                  <a:pos x="connsiteX0" y="connsiteY0"/>
                </a:cxn>
                <a:cxn ang="0">
                  <a:pos x="connsiteX1" y="connsiteY1"/>
                </a:cxn>
                <a:cxn ang="0">
                  <a:pos x="connsiteX2" y="connsiteY2"/>
                </a:cxn>
                <a:cxn ang="0">
                  <a:pos x="connsiteX3" y="connsiteY3"/>
                </a:cxn>
              </a:cxnLst>
              <a:rect l="l" t="t" r="r" b="b"/>
              <a:pathLst>
                <a:path w="1079029" h="2304256">
                  <a:moveTo>
                    <a:pt x="0" y="2304256"/>
                  </a:moveTo>
                  <a:lnTo>
                    <a:pt x="0" y="0"/>
                  </a:lnTo>
                  <a:lnTo>
                    <a:pt x="1079029" y="1148316"/>
                  </a:lnTo>
                  <a:lnTo>
                    <a:pt x="0" y="2304256"/>
                  </a:lnTo>
                  <a:close/>
                </a:path>
              </a:pathLst>
            </a:custGeom>
            <a:solidFill>
              <a:srgbClr val="F189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p>
          </p:txBody>
        </p:sp>
        <p:sp>
          <p:nvSpPr>
            <p:cNvPr id="25" name="Triangle rectangle 13"/>
            <p:cNvSpPr/>
            <p:nvPr/>
          </p:nvSpPr>
          <p:spPr>
            <a:xfrm>
              <a:off x="3052" y="2187335"/>
              <a:ext cx="434262" cy="1008112"/>
            </a:xfrm>
            <a:custGeom>
              <a:avLst/>
              <a:gdLst>
                <a:gd name="connsiteX0" fmla="*/ 0 w 360040"/>
                <a:gd name="connsiteY0" fmla="*/ 2664296 h 2664296"/>
                <a:gd name="connsiteX1" fmla="*/ 0 w 360040"/>
                <a:gd name="connsiteY1" fmla="*/ 0 h 2664296"/>
                <a:gd name="connsiteX2" fmla="*/ 360040 w 360040"/>
                <a:gd name="connsiteY2" fmla="*/ 2664296 h 2664296"/>
                <a:gd name="connsiteX3" fmla="*/ 0 w 360040"/>
                <a:gd name="connsiteY3" fmla="*/ 2664296 h 2664296"/>
                <a:gd name="connsiteX0" fmla="*/ 0 w 1248561"/>
                <a:gd name="connsiteY0" fmla="*/ 2664296 h 2664296"/>
                <a:gd name="connsiteX1" fmla="*/ 0 w 1248561"/>
                <a:gd name="connsiteY1" fmla="*/ 0 h 2664296"/>
                <a:gd name="connsiteX2" fmla="*/ 1248561 w 1248561"/>
                <a:gd name="connsiteY2" fmla="*/ 1344454 h 2664296"/>
                <a:gd name="connsiteX3" fmla="*/ 0 w 1248561"/>
                <a:gd name="connsiteY3" fmla="*/ 2664296 h 2664296"/>
              </a:gdLst>
              <a:ahLst/>
              <a:cxnLst>
                <a:cxn ang="0">
                  <a:pos x="connsiteX0" y="connsiteY0"/>
                </a:cxn>
                <a:cxn ang="0">
                  <a:pos x="connsiteX1" y="connsiteY1"/>
                </a:cxn>
                <a:cxn ang="0">
                  <a:pos x="connsiteX2" y="connsiteY2"/>
                </a:cxn>
                <a:cxn ang="0">
                  <a:pos x="connsiteX3" y="connsiteY3"/>
                </a:cxn>
              </a:cxnLst>
              <a:rect l="l" t="t" r="r" b="b"/>
              <a:pathLst>
                <a:path w="1248561" h="2664296">
                  <a:moveTo>
                    <a:pt x="0" y="2664296"/>
                  </a:moveTo>
                  <a:lnTo>
                    <a:pt x="0" y="0"/>
                  </a:lnTo>
                  <a:lnTo>
                    <a:pt x="1248561" y="1344454"/>
                  </a:lnTo>
                  <a:lnTo>
                    <a:pt x="0" y="2664296"/>
                  </a:lnTo>
                  <a:close/>
                </a:path>
              </a:pathLst>
            </a:custGeom>
            <a:solidFill>
              <a:srgbClr val="F189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p>
          </p:txBody>
        </p:sp>
        <p:sp>
          <p:nvSpPr>
            <p:cNvPr id="27" name="Triangle rectangle 14"/>
            <p:cNvSpPr/>
            <p:nvPr/>
          </p:nvSpPr>
          <p:spPr>
            <a:xfrm>
              <a:off x="3051" y="-14131"/>
              <a:ext cx="563429" cy="1301951"/>
            </a:xfrm>
            <a:custGeom>
              <a:avLst/>
              <a:gdLst>
                <a:gd name="connsiteX0" fmla="*/ 0 w 288032"/>
                <a:gd name="connsiteY0" fmla="*/ 2672916 h 2672916"/>
                <a:gd name="connsiteX1" fmla="*/ 0 w 288032"/>
                <a:gd name="connsiteY1" fmla="*/ 0 h 2672916"/>
                <a:gd name="connsiteX2" fmla="*/ 288032 w 288032"/>
                <a:gd name="connsiteY2" fmla="*/ 2672916 h 2672916"/>
                <a:gd name="connsiteX3" fmla="*/ 0 w 288032"/>
                <a:gd name="connsiteY3" fmla="*/ 2672916 h 2672916"/>
                <a:gd name="connsiteX0" fmla="*/ 0 w 1236938"/>
                <a:gd name="connsiteY0" fmla="*/ 2672916 h 2672916"/>
                <a:gd name="connsiteX1" fmla="*/ 0 w 1236938"/>
                <a:gd name="connsiteY1" fmla="*/ 0 h 2672916"/>
                <a:gd name="connsiteX2" fmla="*/ 1236938 w 1236938"/>
                <a:gd name="connsiteY2" fmla="*/ 1353075 h 2672916"/>
                <a:gd name="connsiteX3" fmla="*/ 0 w 1236938"/>
                <a:gd name="connsiteY3" fmla="*/ 2672916 h 2672916"/>
              </a:gdLst>
              <a:ahLst/>
              <a:cxnLst>
                <a:cxn ang="0">
                  <a:pos x="connsiteX0" y="connsiteY0"/>
                </a:cxn>
                <a:cxn ang="0">
                  <a:pos x="connsiteX1" y="connsiteY1"/>
                </a:cxn>
                <a:cxn ang="0">
                  <a:pos x="connsiteX2" y="connsiteY2"/>
                </a:cxn>
                <a:cxn ang="0">
                  <a:pos x="connsiteX3" y="connsiteY3"/>
                </a:cxn>
              </a:cxnLst>
              <a:rect l="l" t="t" r="r" b="b"/>
              <a:pathLst>
                <a:path w="1236938" h="2672916">
                  <a:moveTo>
                    <a:pt x="0" y="2672916"/>
                  </a:moveTo>
                  <a:lnTo>
                    <a:pt x="0" y="0"/>
                  </a:lnTo>
                  <a:lnTo>
                    <a:pt x="1236938" y="1353075"/>
                  </a:lnTo>
                  <a:lnTo>
                    <a:pt x="0" y="2672916"/>
                  </a:lnTo>
                  <a:close/>
                </a:path>
              </a:pathLst>
            </a:custGeom>
            <a:solidFill>
              <a:srgbClr val="F189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p>
          </p:txBody>
        </p:sp>
        <p:sp>
          <p:nvSpPr>
            <p:cNvPr id="28" name="Triangle rectangle 15"/>
            <p:cNvSpPr/>
            <p:nvPr/>
          </p:nvSpPr>
          <p:spPr>
            <a:xfrm>
              <a:off x="3052" y="-14132"/>
              <a:ext cx="611559" cy="686417"/>
            </a:xfrm>
            <a:custGeom>
              <a:avLst/>
              <a:gdLst>
                <a:gd name="connsiteX0" fmla="*/ 0 w 792088"/>
                <a:gd name="connsiteY0" fmla="*/ 1336458 h 1336458"/>
                <a:gd name="connsiteX1" fmla="*/ 0 w 792088"/>
                <a:gd name="connsiteY1" fmla="*/ 0 h 1336458"/>
                <a:gd name="connsiteX2" fmla="*/ 792088 w 792088"/>
                <a:gd name="connsiteY2" fmla="*/ 1336458 h 1336458"/>
                <a:gd name="connsiteX3" fmla="*/ 0 w 792088"/>
                <a:gd name="connsiteY3" fmla="*/ 1336458 h 1336458"/>
                <a:gd name="connsiteX0" fmla="*/ 0 w 1266541"/>
                <a:gd name="connsiteY0" fmla="*/ 1337094 h 1337094"/>
                <a:gd name="connsiteX1" fmla="*/ 0 w 1266541"/>
                <a:gd name="connsiteY1" fmla="*/ 636 h 1337094"/>
                <a:gd name="connsiteX2" fmla="*/ 1266541 w 1266541"/>
                <a:gd name="connsiteY2" fmla="*/ 0 h 1337094"/>
                <a:gd name="connsiteX3" fmla="*/ 0 w 1266541"/>
                <a:gd name="connsiteY3" fmla="*/ 1337094 h 1337094"/>
              </a:gdLst>
              <a:ahLst/>
              <a:cxnLst>
                <a:cxn ang="0">
                  <a:pos x="connsiteX0" y="connsiteY0"/>
                </a:cxn>
                <a:cxn ang="0">
                  <a:pos x="connsiteX1" y="connsiteY1"/>
                </a:cxn>
                <a:cxn ang="0">
                  <a:pos x="connsiteX2" y="connsiteY2"/>
                </a:cxn>
                <a:cxn ang="0">
                  <a:pos x="connsiteX3" y="connsiteY3"/>
                </a:cxn>
              </a:cxnLst>
              <a:rect l="l" t="t" r="r" b="b"/>
              <a:pathLst>
                <a:path w="1266541" h="1337094">
                  <a:moveTo>
                    <a:pt x="0" y="1337094"/>
                  </a:moveTo>
                  <a:lnTo>
                    <a:pt x="0" y="636"/>
                  </a:lnTo>
                  <a:lnTo>
                    <a:pt x="1266541" y="0"/>
                  </a:lnTo>
                  <a:lnTo>
                    <a:pt x="0" y="1337094"/>
                  </a:lnTo>
                  <a:close/>
                </a:path>
              </a:pathLst>
            </a:custGeom>
            <a:solidFill>
              <a:srgbClr val="F189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p>
          </p:txBody>
        </p:sp>
        <p:sp>
          <p:nvSpPr>
            <p:cNvPr id="29" name="Triangle rectangle 28"/>
            <p:cNvSpPr/>
            <p:nvPr/>
          </p:nvSpPr>
          <p:spPr>
            <a:xfrm>
              <a:off x="3052" y="6307480"/>
              <a:ext cx="434262" cy="532991"/>
            </a:xfrm>
            <a:prstGeom prst="rtTriangle">
              <a:avLst/>
            </a:prstGeom>
            <a:solidFill>
              <a:srgbClr val="F189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dirty="0"/>
            </a:p>
          </p:txBody>
        </p:sp>
        <p:sp>
          <p:nvSpPr>
            <p:cNvPr id="30" name="Triangle rectangle 11"/>
            <p:cNvSpPr/>
            <p:nvPr userDrawn="1"/>
          </p:nvSpPr>
          <p:spPr>
            <a:xfrm>
              <a:off x="3052" y="4923639"/>
              <a:ext cx="395536" cy="936104"/>
            </a:xfrm>
            <a:custGeom>
              <a:avLst/>
              <a:gdLst>
                <a:gd name="connsiteX0" fmla="*/ 0 w 360040"/>
                <a:gd name="connsiteY0" fmla="*/ 2304256 h 2304256"/>
                <a:gd name="connsiteX1" fmla="*/ 0 w 360040"/>
                <a:gd name="connsiteY1" fmla="*/ 0 h 2304256"/>
                <a:gd name="connsiteX2" fmla="*/ 360040 w 360040"/>
                <a:gd name="connsiteY2" fmla="*/ 2304256 h 2304256"/>
                <a:gd name="connsiteX3" fmla="*/ 0 w 360040"/>
                <a:gd name="connsiteY3" fmla="*/ 2304256 h 2304256"/>
                <a:gd name="connsiteX0" fmla="*/ 0 w 1101912"/>
                <a:gd name="connsiteY0" fmla="*/ 2304256 h 2304256"/>
                <a:gd name="connsiteX1" fmla="*/ 0 w 1101912"/>
                <a:gd name="connsiteY1" fmla="*/ 0 h 2304256"/>
                <a:gd name="connsiteX2" fmla="*/ 1101912 w 1101912"/>
                <a:gd name="connsiteY2" fmla="*/ 1156943 h 2304256"/>
                <a:gd name="connsiteX3" fmla="*/ 0 w 1101912"/>
                <a:gd name="connsiteY3" fmla="*/ 2304256 h 2304256"/>
                <a:gd name="connsiteX0" fmla="*/ 0 w 1101912"/>
                <a:gd name="connsiteY0" fmla="*/ 2321509 h 2321509"/>
                <a:gd name="connsiteX1" fmla="*/ 0 w 1101912"/>
                <a:gd name="connsiteY1" fmla="*/ 0 h 2321509"/>
                <a:gd name="connsiteX2" fmla="*/ 1101912 w 1101912"/>
                <a:gd name="connsiteY2" fmla="*/ 1156943 h 2321509"/>
                <a:gd name="connsiteX3" fmla="*/ 0 w 1101912"/>
                <a:gd name="connsiteY3" fmla="*/ 2321509 h 2321509"/>
              </a:gdLst>
              <a:ahLst/>
              <a:cxnLst>
                <a:cxn ang="0">
                  <a:pos x="connsiteX0" y="connsiteY0"/>
                </a:cxn>
                <a:cxn ang="0">
                  <a:pos x="connsiteX1" y="connsiteY1"/>
                </a:cxn>
                <a:cxn ang="0">
                  <a:pos x="connsiteX2" y="connsiteY2"/>
                </a:cxn>
                <a:cxn ang="0">
                  <a:pos x="connsiteX3" y="connsiteY3"/>
                </a:cxn>
              </a:cxnLst>
              <a:rect l="l" t="t" r="r" b="b"/>
              <a:pathLst>
                <a:path w="1101912" h="2321509">
                  <a:moveTo>
                    <a:pt x="0" y="2321509"/>
                  </a:moveTo>
                  <a:lnTo>
                    <a:pt x="0" y="0"/>
                  </a:lnTo>
                  <a:lnTo>
                    <a:pt x="1101912" y="1156943"/>
                  </a:lnTo>
                  <a:lnTo>
                    <a:pt x="0" y="2321509"/>
                  </a:lnTo>
                  <a:close/>
                </a:path>
              </a:pathLst>
            </a:custGeom>
            <a:solidFill>
              <a:srgbClr val="F189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p>
          </p:txBody>
        </p:sp>
      </p:grpSp>
      <p:pic>
        <p:nvPicPr>
          <p:cNvPr id="19" name="Imatg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71740" y="6252705"/>
            <a:ext cx="5439795" cy="430889"/>
          </a:xfrm>
          <a:prstGeom prst="rect">
            <a:avLst/>
          </a:prstGeom>
        </p:spPr>
      </p:pic>
    </p:spTree>
    <p:extLst>
      <p:ext uri="{BB962C8B-B14F-4D97-AF65-F5344CB8AC3E}">
        <p14:creationId xmlns:p14="http://schemas.microsoft.com/office/powerpoint/2010/main" val="11083576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8_Dos objectes">
    <p:spTree>
      <p:nvGrpSpPr>
        <p:cNvPr id="1" name=""/>
        <p:cNvGrpSpPr/>
        <p:nvPr/>
      </p:nvGrpSpPr>
      <p:grpSpPr>
        <a:xfrm>
          <a:off x="0" y="0"/>
          <a:ext cx="0" cy="0"/>
          <a:chOff x="0" y="0"/>
          <a:chExt cx="0" cy="0"/>
        </a:xfrm>
      </p:grpSpPr>
      <p:sp>
        <p:nvSpPr>
          <p:cNvPr id="3" name="Contenidor de contingut 2"/>
          <p:cNvSpPr>
            <a:spLocks noGrp="1"/>
          </p:cNvSpPr>
          <p:nvPr>
            <p:ph sz="half" idx="1" hasCustomPrompt="1"/>
          </p:nvPr>
        </p:nvSpPr>
        <p:spPr>
          <a:xfrm>
            <a:off x="1487157" y="2204865"/>
            <a:ext cx="5332324" cy="3582987"/>
          </a:xfrm>
          <a:prstGeom prst="rect">
            <a:avLst/>
          </a:prstGeom>
        </p:spPr>
        <p:txBody>
          <a:bodyPr/>
          <a:lstStyle>
            <a:lvl1pPr marL="0" indent="0">
              <a:buNone/>
              <a:defRPr sz="1800" b="1">
                <a:solidFill>
                  <a:srgbClr val="F18900"/>
                </a:solidFill>
                <a:latin typeface="Helvetica" panose="020B0604020202020204" pitchFamily="34" charset="0"/>
                <a:cs typeface="Helvetica" panose="020B0604020202020204" pitchFamily="34" charset="0"/>
              </a:defRPr>
            </a:lvl1pPr>
            <a:lvl2pPr marL="457200" indent="0">
              <a:buNone/>
              <a:defRPr sz="1800" b="1">
                <a:solidFill>
                  <a:srgbClr val="00B0F0"/>
                </a:solidFill>
                <a:latin typeface="Helvetica" panose="020B0604020202020204" pitchFamily="34" charset="0"/>
                <a:cs typeface="Helvetica" panose="020B0604020202020204" pitchFamily="34" charset="0"/>
              </a:defRPr>
            </a:lvl2pPr>
            <a:lvl3pPr marL="914400" indent="0">
              <a:buNone/>
              <a:defRPr sz="1800" b="1">
                <a:solidFill>
                  <a:srgbClr val="00B0F0"/>
                </a:solidFill>
                <a:latin typeface="Helvetica" panose="020B0604020202020204" pitchFamily="34" charset="0"/>
                <a:cs typeface="Helvetica" panose="020B0604020202020204" pitchFamily="34" charset="0"/>
              </a:defRPr>
            </a:lvl3pPr>
            <a:lvl4pPr marL="1371600" indent="0">
              <a:buNone/>
              <a:defRPr sz="1800" b="1">
                <a:solidFill>
                  <a:srgbClr val="00B0F0"/>
                </a:solidFill>
                <a:latin typeface="Helvetica" panose="020B0604020202020204" pitchFamily="34" charset="0"/>
                <a:cs typeface="Helvetica" panose="020B0604020202020204" pitchFamily="34" charset="0"/>
              </a:defRPr>
            </a:lvl4pPr>
            <a:lvl5pPr marL="1828800" indent="0">
              <a:buNone/>
              <a:defRPr sz="1800" b="1">
                <a:solidFill>
                  <a:srgbClr val="00B0F0"/>
                </a:solidFill>
                <a:latin typeface="Helvetica" panose="020B0604020202020204" pitchFamily="34" charset="0"/>
                <a:cs typeface="Helvetica" panose="020B0604020202020204" pitchFamily="34" charset="0"/>
              </a:defRPr>
            </a:lvl5pPr>
            <a:lvl6pPr>
              <a:defRPr sz="1800"/>
            </a:lvl6pPr>
            <a:lvl7pPr>
              <a:defRPr sz="1800"/>
            </a:lvl7pPr>
            <a:lvl8pPr>
              <a:defRPr sz="1800"/>
            </a:lvl8pPr>
            <a:lvl9pPr>
              <a:defRPr sz="1800"/>
            </a:lvl9pPr>
          </a:lstStyle>
          <a:p>
            <a:pPr lvl="0"/>
            <a:r>
              <a:rPr lang="ca-ES" dirty="0" smtClean="0"/>
              <a:t>Feu clic aquí per incorporar contingut</a:t>
            </a:r>
          </a:p>
        </p:txBody>
      </p:sp>
      <p:sp>
        <p:nvSpPr>
          <p:cNvPr id="4" name="Contenidor de contingut 3"/>
          <p:cNvSpPr>
            <a:spLocks noGrp="1"/>
          </p:cNvSpPr>
          <p:nvPr>
            <p:ph sz="half" idx="2" hasCustomPrompt="1"/>
          </p:nvPr>
        </p:nvSpPr>
        <p:spPr>
          <a:xfrm>
            <a:off x="7154426" y="1175658"/>
            <a:ext cx="4474865" cy="4622242"/>
          </a:xfrm>
          <a:prstGeom prst="rect">
            <a:avLst/>
          </a:prstGeom>
        </p:spPr>
        <p:txBody>
          <a:bodyPr anchor="t"/>
          <a:lstStyle>
            <a:lvl1pPr marL="0" indent="0" algn="l">
              <a:buNone/>
              <a:defRPr sz="1800" baseline="0">
                <a:latin typeface="Helvetica" panose="020B0604020202020204" pitchFamily="34" charset="0"/>
                <a:cs typeface="Helvetica"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a-ES" dirty="0" smtClean="0"/>
              <a:t>Fes clic per afegir una imatge o contingut multimèdia</a:t>
            </a:r>
            <a:endParaRPr lang="ca-ES" dirty="0"/>
          </a:p>
        </p:txBody>
      </p:sp>
      <p:sp>
        <p:nvSpPr>
          <p:cNvPr id="17" name="QuadreDeText 16"/>
          <p:cNvSpPr txBox="1"/>
          <p:nvPr userDrawn="1"/>
        </p:nvSpPr>
        <p:spPr>
          <a:xfrm>
            <a:off x="848365" y="6283482"/>
            <a:ext cx="3424327" cy="369332"/>
          </a:xfrm>
          <a:prstGeom prst="rect">
            <a:avLst/>
          </a:prstGeom>
          <a:noFill/>
        </p:spPr>
        <p:txBody>
          <a:bodyPr wrap="square" rtlCol="0">
            <a:spAutoFit/>
          </a:bodyPr>
          <a:lstStyle/>
          <a:p>
            <a:r>
              <a:rPr lang="ca-ES" sz="1800" b="1" dirty="0" smtClean="0">
                <a:solidFill>
                  <a:srgbClr val="F18900"/>
                </a:solidFill>
                <a:latin typeface="Helvetica" panose="020B0604020202020204" pitchFamily="34" charset="0"/>
                <a:cs typeface="Helvetica" panose="020B0604020202020204" pitchFamily="34" charset="0"/>
              </a:rPr>
              <a:t>#</a:t>
            </a:r>
            <a:r>
              <a:rPr lang="ca-ES" sz="1800" b="1" i="1" dirty="0" err="1" smtClean="0">
                <a:solidFill>
                  <a:srgbClr val="F18900"/>
                </a:solidFill>
                <a:latin typeface="Helvetica" panose="020B0604020202020204" pitchFamily="34" charset="0"/>
                <a:cs typeface="Helvetica" panose="020B0604020202020204" pitchFamily="34" charset="0"/>
              </a:rPr>
              <a:t>transició</a:t>
            </a:r>
            <a:r>
              <a:rPr lang="ca-ES" sz="1800" b="1" i="1" baseline="0" dirty="0" err="1" smtClean="0">
                <a:solidFill>
                  <a:srgbClr val="F18900"/>
                </a:solidFill>
                <a:latin typeface="Helvetica" panose="020B0604020202020204" pitchFamily="34" charset="0"/>
                <a:cs typeface="Helvetica" panose="020B0604020202020204" pitchFamily="34" charset="0"/>
              </a:rPr>
              <a:t>energètica</a:t>
            </a:r>
            <a:endParaRPr lang="ca-ES" sz="1800" b="1" i="1" dirty="0">
              <a:solidFill>
                <a:srgbClr val="F18900"/>
              </a:solidFill>
              <a:latin typeface="Helvetica" panose="020B0604020202020204" pitchFamily="34" charset="0"/>
              <a:cs typeface="Helvetica" panose="020B0604020202020204" pitchFamily="34" charset="0"/>
            </a:endParaRPr>
          </a:p>
        </p:txBody>
      </p:sp>
      <p:sp>
        <p:nvSpPr>
          <p:cNvPr id="22" name="Contenidor de text 21"/>
          <p:cNvSpPr>
            <a:spLocks noGrp="1"/>
          </p:cNvSpPr>
          <p:nvPr userDrawn="1">
            <p:ph type="body" sz="quarter" idx="12" hasCustomPrompt="1"/>
          </p:nvPr>
        </p:nvSpPr>
        <p:spPr>
          <a:xfrm>
            <a:off x="2110318" y="482600"/>
            <a:ext cx="9516533" cy="693738"/>
          </a:xfrm>
          <a:prstGeom prst="rect">
            <a:avLst/>
          </a:prstGeom>
        </p:spPr>
        <p:txBody>
          <a:bodyPr/>
          <a:lstStyle>
            <a:lvl1pPr marL="0" indent="0">
              <a:buNone/>
              <a:defRPr sz="2000" b="1" cap="all" baseline="0">
                <a:solidFill>
                  <a:srgbClr val="F18900"/>
                </a:solidFill>
                <a:latin typeface="Helvetica" panose="020B0604020202020204" pitchFamily="34" charset="0"/>
                <a:cs typeface="Helvetica" panose="020B0604020202020204" pitchFamily="34" charset="0"/>
              </a:defRPr>
            </a:lvl1pPr>
            <a:lvl2pPr marL="457200" indent="0">
              <a:buNone/>
              <a:defRPr sz="2000" b="1" cap="all" baseline="0">
                <a:solidFill>
                  <a:srgbClr val="00B0F0"/>
                </a:solidFill>
                <a:latin typeface="Helvetica" panose="020B0604020202020204" pitchFamily="34" charset="0"/>
                <a:cs typeface="Helvetica" panose="020B0604020202020204" pitchFamily="34" charset="0"/>
              </a:defRPr>
            </a:lvl2pPr>
            <a:lvl3pPr marL="914400" indent="0">
              <a:buNone/>
              <a:defRPr sz="2000" b="1" cap="all" baseline="0">
                <a:solidFill>
                  <a:srgbClr val="00B0F0"/>
                </a:solidFill>
                <a:latin typeface="Helvetica" panose="020B0604020202020204" pitchFamily="34" charset="0"/>
                <a:cs typeface="Helvetica" panose="020B0604020202020204" pitchFamily="34" charset="0"/>
              </a:defRPr>
            </a:lvl3pPr>
            <a:lvl4pPr marL="1371600" indent="0">
              <a:buNone/>
              <a:defRPr sz="2000" b="1" cap="all" baseline="0">
                <a:solidFill>
                  <a:srgbClr val="00B0F0"/>
                </a:solidFill>
                <a:latin typeface="Helvetica" panose="020B0604020202020204" pitchFamily="34" charset="0"/>
                <a:cs typeface="Helvetica" panose="020B0604020202020204" pitchFamily="34" charset="0"/>
              </a:defRPr>
            </a:lvl4pPr>
            <a:lvl5pPr marL="1828800" indent="0">
              <a:buNone/>
              <a:defRPr sz="2000" b="1" cap="all" baseline="0">
                <a:solidFill>
                  <a:srgbClr val="00B0F0"/>
                </a:solidFill>
                <a:latin typeface="Helvetica" panose="020B0604020202020204" pitchFamily="34" charset="0"/>
                <a:cs typeface="Helvetica" panose="020B0604020202020204" pitchFamily="34" charset="0"/>
              </a:defRPr>
            </a:lvl5pPr>
          </a:lstStyle>
          <a:p>
            <a:pPr lvl="0"/>
            <a:r>
              <a:rPr lang="ca-ES" dirty="0" smtClean="0"/>
              <a:t>TÍTOL</a:t>
            </a:r>
          </a:p>
        </p:txBody>
      </p:sp>
      <p:sp>
        <p:nvSpPr>
          <p:cNvPr id="26" name="Contenidor de text 25"/>
          <p:cNvSpPr>
            <a:spLocks noGrp="1"/>
          </p:cNvSpPr>
          <p:nvPr userDrawn="1">
            <p:ph type="body" sz="quarter" idx="13" hasCustomPrompt="1"/>
          </p:nvPr>
        </p:nvSpPr>
        <p:spPr>
          <a:xfrm>
            <a:off x="1488017" y="1184807"/>
            <a:ext cx="5357283" cy="1020231"/>
          </a:xfrm>
          <a:prstGeom prst="rect">
            <a:avLst/>
          </a:prstGeom>
        </p:spPr>
        <p:txBody>
          <a:bodyPr/>
          <a:lstStyle>
            <a:lvl1pPr marL="0" indent="0">
              <a:buNone/>
              <a:defRPr sz="2800" b="1">
                <a:latin typeface="Helvetica" panose="020B0604020202020204" pitchFamily="34" charset="0"/>
                <a:cs typeface="Helvetica" panose="020B0604020202020204" pitchFamily="34" charset="0"/>
              </a:defRPr>
            </a:lvl1pPr>
          </a:lstStyle>
          <a:p>
            <a:pPr lvl="0"/>
            <a:r>
              <a:rPr lang="ca-ES" dirty="0" smtClean="0"/>
              <a:t>Incorporar subtítol</a:t>
            </a:r>
            <a:endParaRPr lang="ca-ES" dirty="0"/>
          </a:p>
        </p:txBody>
      </p:sp>
      <p:sp>
        <p:nvSpPr>
          <p:cNvPr id="20" name="Pentàgon 19"/>
          <p:cNvSpPr/>
          <p:nvPr userDrawn="1"/>
        </p:nvSpPr>
        <p:spPr>
          <a:xfrm>
            <a:off x="960876" y="528269"/>
            <a:ext cx="526281" cy="288032"/>
          </a:xfrm>
          <a:prstGeom prst="homePlate">
            <a:avLst/>
          </a:prstGeom>
          <a:solidFill>
            <a:srgbClr val="F189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p>
        </p:txBody>
      </p:sp>
      <p:grpSp>
        <p:nvGrpSpPr>
          <p:cNvPr id="21" name="Agrupa 20"/>
          <p:cNvGrpSpPr/>
          <p:nvPr userDrawn="1"/>
        </p:nvGrpSpPr>
        <p:grpSpPr>
          <a:xfrm>
            <a:off x="4068" y="-14132"/>
            <a:ext cx="815413" cy="6854603"/>
            <a:chOff x="3051" y="-14132"/>
            <a:chExt cx="611560" cy="6854603"/>
          </a:xfrm>
        </p:grpSpPr>
        <p:sp>
          <p:nvSpPr>
            <p:cNvPr id="23" name="Triangle rectangle 11"/>
            <p:cNvSpPr/>
            <p:nvPr/>
          </p:nvSpPr>
          <p:spPr>
            <a:xfrm>
              <a:off x="3052" y="5427695"/>
              <a:ext cx="405806" cy="936104"/>
            </a:xfrm>
            <a:custGeom>
              <a:avLst/>
              <a:gdLst>
                <a:gd name="connsiteX0" fmla="*/ 0 w 360040"/>
                <a:gd name="connsiteY0" fmla="*/ 2304256 h 2304256"/>
                <a:gd name="connsiteX1" fmla="*/ 0 w 360040"/>
                <a:gd name="connsiteY1" fmla="*/ 0 h 2304256"/>
                <a:gd name="connsiteX2" fmla="*/ 360040 w 360040"/>
                <a:gd name="connsiteY2" fmla="*/ 2304256 h 2304256"/>
                <a:gd name="connsiteX3" fmla="*/ 0 w 360040"/>
                <a:gd name="connsiteY3" fmla="*/ 2304256 h 2304256"/>
                <a:gd name="connsiteX0" fmla="*/ 0 w 1101912"/>
                <a:gd name="connsiteY0" fmla="*/ 2304256 h 2304256"/>
                <a:gd name="connsiteX1" fmla="*/ 0 w 1101912"/>
                <a:gd name="connsiteY1" fmla="*/ 0 h 2304256"/>
                <a:gd name="connsiteX2" fmla="*/ 1101912 w 1101912"/>
                <a:gd name="connsiteY2" fmla="*/ 1156943 h 2304256"/>
                <a:gd name="connsiteX3" fmla="*/ 0 w 1101912"/>
                <a:gd name="connsiteY3" fmla="*/ 2304256 h 2304256"/>
                <a:gd name="connsiteX0" fmla="*/ 0 w 1101912"/>
                <a:gd name="connsiteY0" fmla="*/ 2321509 h 2321509"/>
                <a:gd name="connsiteX1" fmla="*/ 0 w 1101912"/>
                <a:gd name="connsiteY1" fmla="*/ 0 h 2321509"/>
                <a:gd name="connsiteX2" fmla="*/ 1101912 w 1101912"/>
                <a:gd name="connsiteY2" fmla="*/ 1156943 h 2321509"/>
                <a:gd name="connsiteX3" fmla="*/ 0 w 1101912"/>
                <a:gd name="connsiteY3" fmla="*/ 2321509 h 2321509"/>
              </a:gdLst>
              <a:ahLst/>
              <a:cxnLst>
                <a:cxn ang="0">
                  <a:pos x="connsiteX0" y="connsiteY0"/>
                </a:cxn>
                <a:cxn ang="0">
                  <a:pos x="connsiteX1" y="connsiteY1"/>
                </a:cxn>
                <a:cxn ang="0">
                  <a:pos x="connsiteX2" y="connsiteY2"/>
                </a:cxn>
                <a:cxn ang="0">
                  <a:pos x="connsiteX3" y="connsiteY3"/>
                </a:cxn>
              </a:cxnLst>
              <a:rect l="l" t="t" r="r" b="b"/>
              <a:pathLst>
                <a:path w="1101912" h="2321509">
                  <a:moveTo>
                    <a:pt x="0" y="2321509"/>
                  </a:moveTo>
                  <a:lnTo>
                    <a:pt x="0" y="0"/>
                  </a:lnTo>
                  <a:lnTo>
                    <a:pt x="1101912" y="1156943"/>
                  </a:lnTo>
                  <a:lnTo>
                    <a:pt x="0" y="2321509"/>
                  </a:lnTo>
                  <a:close/>
                </a:path>
              </a:pathLst>
            </a:custGeom>
            <a:solidFill>
              <a:srgbClr val="F189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p>
          </p:txBody>
        </p:sp>
        <p:sp>
          <p:nvSpPr>
            <p:cNvPr id="24" name="Triangle rectangle 12"/>
            <p:cNvSpPr/>
            <p:nvPr/>
          </p:nvSpPr>
          <p:spPr>
            <a:xfrm>
              <a:off x="3051" y="3195447"/>
              <a:ext cx="395538" cy="926842"/>
            </a:xfrm>
            <a:custGeom>
              <a:avLst/>
              <a:gdLst>
                <a:gd name="connsiteX0" fmla="*/ 0 w 432048"/>
                <a:gd name="connsiteY0" fmla="*/ 2304256 h 2304256"/>
                <a:gd name="connsiteX1" fmla="*/ 0 w 432048"/>
                <a:gd name="connsiteY1" fmla="*/ 0 h 2304256"/>
                <a:gd name="connsiteX2" fmla="*/ 432048 w 432048"/>
                <a:gd name="connsiteY2" fmla="*/ 2304256 h 2304256"/>
                <a:gd name="connsiteX3" fmla="*/ 0 w 432048"/>
                <a:gd name="connsiteY3" fmla="*/ 2304256 h 2304256"/>
                <a:gd name="connsiteX0" fmla="*/ 0 w 1079029"/>
                <a:gd name="connsiteY0" fmla="*/ 2304256 h 2304256"/>
                <a:gd name="connsiteX1" fmla="*/ 0 w 1079029"/>
                <a:gd name="connsiteY1" fmla="*/ 0 h 2304256"/>
                <a:gd name="connsiteX2" fmla="*/ 1079029 w 1079029"/>
                <a:gd name="connsiteY2" fmla="*/ 1148316 h 2304256"/>
                <a:gd name="connsiteX3" fmla="*/ 0 w 1079029"/>
                <a:gd name="connsiteY3" fmla="*/ 2304256 h 2304256"/>
              </a:gdLst>
              <a:ahLst/>
              <a:cxnLst>
                <a:cxn ang="0">
                  <a:pos x="connsiteX0" y="connsiteY0"/>
                </a:cxn>
                <a:cxn ang="0">
                  <a:pos x="connsiteX1" y="connsiteY1"/>
                </a:cxn>
                <a:cxn ang="0">
                  <a:pos x="connsiteX2" y="connsiteY2"/>
                </a:cxn>
                <a:cxn ang="0">
                  <a:pos x="connsiteX3" y="connsiteY3"/>
                </a:cxn>
              </a:cxnLst>
              <a:rect l="l" t="t" r="r" b="b"/>
              <a:pathLst>
                <a:path w="1079029" h="2304256">
                  <a:moveTo>
                    <a:pt x="0" y="2304256"/>
                  </a:moveTo>
                  <a:lnTo>
                    <a:pt x="0" y="0"/>
                  </a:lnTo>
                  <a:lnTo>
                    <a:pt x="1079029" y="1148316"/>
                  </a:lnTo>
                  <a:lnTo>
                    <a:pt x="0" y="2304256"/>
                  </a:lnTo>
                  <a:close/>
                </a:path>
              </a:pathLst>
            </a:custGeom>
            <a:solidFill>
              <a:srgbClr val="F189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p>
          </p:txBody>
        </p:sp>
        <p:sp>
          <p:nvSpPr>
            <p:cNvPr id="25" name="Triangle rectangle 13"/>
            <p:cNvSpPr/>
            <p:nvPr/>
          </p:nvSpPr>
          <p:spPr>
            <a:xfrm>
              <a:off x="3052" y="2187335"/>
              <a:ext cx="434262" cy="1008112"/>
            </a:xfrm>
            <a:custGeom>
              <a:avLst/>
              <a:gdLst>
                <a:gd name="connsiteX0" fmla="*/ 0 w 360040"/>
                <a:gd name="connsiteY0" fmla="*/ 2664296 h 2664296"/>
                <a:gd name="connsiteX1" fmla="*/ 0 w 360040"/>
                <a:gd name="connsiteY1" fmla="*/ 0 h 2664296"/>
                <a:gd name="connsiteX2" fmla="*/ 360040 w 360040"/>
                <a:gd name="connsiteY2" fmla="*/ 2664296 h 2664296"/>
                <a:gd name="connsiteX3" fmla="*/ 0 w 360040"/>
                <a:gd name="connsiteY3" fmla="*/ 2664296 h 2664296"/>
                <a:gd name="connsiteX0" fmla="*/ 0 w 1248561"/>
                <a:gd name="connsiteY0" fmla="*/ 2664296 h 2664296"/>
                <a:gd name="connsiteX1" fmla="*/ 0 w 1248561"/>
                <a:gd name="connsiteY1" fmla="*/ 0 h 2664296"/>
                <a:gd name="connsiteX2" fmla="*/ 1248561 w 1248561"/>
                <a:gd name="connsiteY2" fmla="*/ 1344454 h 2664296"/>
                <a:gd name="connsiteX3" fmla="*/ 0 w 1248561"/>
                <a:gd name="connsiteY3" fmla="*/ 2664296 h 2664296"/>
              </a:gdLst>
              <a:ahLst/>
              <a:cxnLst>
                <a:cxn ang="0">
                  <a:pos x="connsiteX0" y="connsiteY0"/>
                </a:cxn>
                <a:cxn ang="0">
                  <a:pos x="connsiteX1" y="connsiteY1"/>
                </a:cxn>
                <a:cxn ang="0">
                  <a:pos x="connsiteX2" y="connsiteY2"/>
                </a:cxn>
                <a:cxn ang="0">
                  <a:pos x="connsiteX3" y="connsiteY3"/>
                </a:cxn>
              </a:cxnLst>
              <a:rect l="l" t="t" r="r" b="b"/>
              <a:pathLst>
                <a:path w="1248561" h="2664296">
                  <a:moveTo>
                    <a:pt x="0" y="2664296"/>
                  </a:moveTo>
                  <a:lnTo>
                    <a:pt x="0" y="0"/>
                  </a:lnTo>
                  <a:lnTo>
                    <a:pt x="1248561" y="1344454"/>
                  </a:lnTo>
                  <a:lnTo>
                    <a:pt x="0" y="2664296"/>
                  </a:lnTo>
                  <a:close/>
                </a:path>
              </a:pathLst>
            </a:custGeom>
            <a:solidFill>
              <a:srgbClr val="F189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p>
          </p:txBody>
        </p:sp>
        <p:sp>
          <p:nvSpPr>
            <p:cNvPr id="27" name="Triangle rectangle 14"/>
            <p:cNvSpPr/>
            <p:nvPr/>
          </p:nvSpPr>
          <p:spPr>
            <a:xfrm>
              <a:off x="3051" y="-14131"/>
              <a:ext cx="563429" cy="1301951"/>
            </a:xfrm>
            <a:custGeom>
              <a:avLst/>
              <a:gdLst>
                <a:gd name="connsiteX0" fmla="*/ 0 w 288032"/>
                <a:gd name="connsiteY0" fmla="*/ 2672916 h 2672916"/>
                <a:gd name="connsiteX1" fmla="*/ 0 w 288032"/>
                <a:gd name="connsiteY1" fmla="*/ 0 h 2672916"/>
                <a:gd name="connsiteX2" fmla="*/ 288032 w 288032"/>
                <a:gd name="connsiteY2" fmla="*/ 2672916 h 2672916"/>
                <a:gd name="connsiteX3" fmla="*/ 0 w 288032"/>
                <a:gd name="connsiteY3" fmla="*/ 2672916 h 2672916"/>
                <a:gd name="connsiteX0" fmla="*/ 0 w 1236938"/>
                <a:gd name="connsiteY0" fmla="*/ 2672916 h 2672916"/>
                <a:gd name="connsiteX1" fmla="*/ 0 w 1236938"/>
                <a:gd name="connsiteY1" fmla="*/ 0 h 2672916"/>
                <a:gd name="connsiteX2" fmla="*/ 1236938 w 1236938"/>
                <a:gd name="connsiteY2" fmla="*/ 1353075 h 2672916"/>
                <a:gd name="connsiteX3" fmla="*/ 0 w 1236938"/>
                <a:gd name="connsiteY3" fmla="*/ 2672916 h 2672916"/>
              </a:gdLst>
              <a:ahLst/>
              <a:cxnLst>
                <a:cxn ang="0">
                  <a:pos x="connsiteX0" y="connsiteY0"/>
                </a:cxn>
                <a:cxn ang="0">
                  <a:pos x="connsiteX1" y="connsiteY1"/>
                </a:cxn>
                <a:cxn ang="0">
                  <a:pos x="connsiteX2" y="connsiteY2"/>
                </a:cxn>
                <a:cxn ang="0">
                  <a:pos x="connsiteX3" y="connsiteY3"/>
                </a:cxn>
              </a:cxnLst>
              <a:rect l="l" t="t" r="r" b="b"/>
              <a:pathLst>
                <a:path w="1236938" h="2672916">
                  <a:moveTo>
                    <a:pt x="0" y="2672916"/>
                  </a:moveTo>
                  <a:lnTo>
                    <a:pt x="0" y="0"/>
                  </a:lnTo>
                  <a:lnTo>
                    <a:pt x="1236938" y="1353075"/>
                  </a:lnTo>
                  <a:lnTo>
                    <a:pt x="0" y="2672916"/>
                  </a:lnTo>
                  <a:close/>
                </a:path>
              </a:pathLst>
            </a:custGeom>
            <a:solidFill>
              <a:srgbClr val="F189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p>
          </p:txBody>
        </p:sp>
        <p:sp>
          <p:nvSpPr>
            <p:cNvPr id="28" name="Triangle rectangle 15"/>
            <p:cNvSpPr/>
            <p:nvPr/>
          </p:nvSpPr>
          <p:spPr>
            <a:xfrm>
              <a:off x="3052" y="-14132"/>
              <a:ext cx="611559" cy="686417"/>
            </a:xfrm>
            <a:custGeom>
              <a:avLst/>
              <a:gdLst>
                <a:gd name="connsiteX0" fmla="*/ 0 w 792088"/>
                <a:gd name="connsiteY0" fmla="*/ 1336458 h 1336458"/>
                <a:gd name="connsiteX1" fmla="*/ 0 w 792088"/>
                <a:gd name="connsiteY1" fmla="*/ 0 h 1336458"/>
                <a:gd name="connsiteX2" fmla="*/ 792088 w 792088"/>
                <a:gd name="connsiteY2" fmla="*/ 1336458 h 1336458"/>
                <a:gd name="connsiteX3" fmla="*/ 0 w 792088"/>
                <a:gd name="connsiteY3" fmla="*/ 1336458 h 1336458"/>
                <a:gd name="connsiteX0" fmla="*/ 0 w 1266541"/>
                <a:gd name="connsiteY0" fmla="*/ 1337094 h 1337094"/>
                <a:gd name="connsiteX1" fmla="*/ 0 w 1266541"/>
                <a:gd name="connsiteY1" fmla="*/ 636 h 1337094"/>
                <a:gd name="connsiteX2" fmla="*/ 1266541 w 1266541"/>
                <a:gd name="connsiteY2" fmla="*/ 0 h 1337094"/>
                <a:gd name="connsiteX3" fmla="*/ 0 w 1266541"/>
                <a:gd name="connsiteY3" fmla="*/ 1337094 h 1337094"/>
              </a:gdLst>
              <a:ahLst/>
              <a:cxnLst>
                <a:cxn ang="0">
                  <a:pos x="connsiteX0" y="connsiteY0"/>
                </a:cxn>
                <a:cxn ang="0">
                  <a:pos x="connsiteX1" y="connsiteY1"/>
                </a:cxn>
                <a:cxn ang="0">
                  <a:pos x="connsiteX2" y="connsiteY2"/>
                </a:cxn>
                <a:cxn ang="0">
                  <a:pos x="connsiteX3" y="connsiteY3"/>
                </a:cxn>
              </a:cxnLst>
              <a:rect l="l" t="t" r="r" b="b"/>
              <a:pathLst>
                <a:path w="1266541" h="1337094">
                  <a:moveTo>
                    <a:pt x="0" y="1337094"/>
                  </a:moveTo>
                  <a:lnTo>
                    <a:pt x="0" y="636"/>
                  </a:lnTo>
                  <a:lnTo>
                    <a:pt x="1266541" y="0"/>
                  </a:lnTo>
                  <a:lnTo>
                    <a:pt x="0" y="1337094"/>
                  </a:lnTo>
                  <a:close/>
                </a:path>
              </a:pathLst>
            </a:custGeom>
            <a:solidFill>
              <a:srgbClr val="F189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p>
          </p:txBody>
        </p:sp>
        <p:sp>
          <p:nvSpPr>
            <p:cNvPr id="29" name="Triangle rectangle 28"/>
            <p:cNvSpPr/>
            <p:nvPr/>
          </p:nvSpPr>
          <p:spPr>
            <a:xfrm>
              <a:off x="3052" y="6307480"/>
              <a:ext cx="434262" cy="532991"/>
            </a:xfrm>
            <a:prstGeom prst="rtTriangle">
              <a:avLst/>
            </a:prstGeom>
            <a:solidFill>
              <a:srgbClr val="F189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dirty="0"/>
            </a:p>
          </p:txBody>
        </p:sp>
        <p:sp>
          <p:nvSpPr>
            <p:cNvPr id="30" name="Triangle rectangle 11"/>
            <p:cNvSpPr/>
            <p:nvPr userDrawn="1"/>
          </p:nvSpPr>
          <p:spPr>
            <a:xfrm>
              <a:off x="3052" y="4923639"/>
              <a:ext cx="395536" cy="936104"/>
            </a:xfrm>
            <a:custGeom>
              <a:avLst/>
              <a:gdLst>
                <a:gd name="connsiteX0" fmla="*/ 0 w 360040"/>
                <a:gd name="connsiteY0" fmla="*/ 2304256 h 2304256"/>
                <a:gd name="connsiteX1" fmla="*/ 0 w 360040"/>
                <a:gd name="connsiteY1" fmla="*/ 0 h 2304256"/>
                <a:gd name="connsiteX2" fmla="*/ 360040 w 360040"/>
                <a:gd name="connsiteY2" fmla="*/ 2304256 h 2304256"/>
                <a:gd name="connsiteX3" fmla="*/ 0 w 360040"/>
                <a:gd name="connsiteY3" fmla="*/ 2304256 h 2304256"/>
                <a:gd name="connsiteX0" fmla="*/ 0 w 1101912"/>
                <a:gd name="connsiteY0" fmla="*/ 2304256 h 2304256"/>
                <a:gd name="connsiteX1" fmla="*/ 0 w 1101912"/>
                <a:gd name="connsiteY1" fmla="*/ 0 h 2304256"/>
                <a:gd name="connsiteX2" fmla="*/ 1101912 w 1101912"/>
                <a:gd name="connsiteY2" fmla="*/ 1156943 h 2304256"/>
                <a:gd name="connsiteX3" fmla="*/ 0 w 1101912"/>
                <a:gd name="connsiteY3" fmla="*/ 2304256 h 2304256"/>
                <a:gd name="connsiteX0" fmla="*/ 0 w 1101912"/>
                <a:gd name="connsiteY0" fmla="*/ 2321509 h 2321509"/>
                <a:gd name="connsiteX1" fmla="*/ 0 w 1101912"/>
                <a:gd name="connsiteY1" fmla="*/ 0 h 2321509"/>
                <a:gd name="connsiteX2" fmla="*/ 1101912 w 1101912"/>
                <a:gd name="connsiteY2" fmla="*/ 1156943 h 2321509"/>
                <a:gd name="connsiteX3" fmla="*/ 0 w 1101912"/>
                <a:gd name="connsiteY3" fmla="*/ 2321509 h 2321509"/>
              </a:gdLst>
              <a:ahLst/>
              <a:cxnLst>
                <a:cxn ang="0">
                  <a:pos x="connsiteX0" y="connsiteY0"/>
                </a:cxn>
                <a:cxn ang="0">
                  <a:pos x="connsiteX1" y="connsiteY1"/>
                </a:cxn>
                <a:cxn ang="0">
                  <a:pos x="connsiteX2" y="connsiteY2"/>
                </a:cxn>
                <a:cxn ang="0">
                  <a:pos x="connsiteX3" y="connsiteY3"/>
                </a:cxn>
              </a:cxnLst>
              <a:rect l="l" t="t" r="r" b="b"/>
              <a:pathLst>
                <a:path w="1101912" h="2321509">
                  <a:moveTo>
                    <a:pt x="0" y="2321509"/>
                  </a:moveTo>
                  <a:lnTo>
                    <a:pt x="0" y="0"/>
                  </a:lnTo>
                  <a:lnTo>
                    <a:pt x="1101912" y="1156943"/>
                  </a:lnTo>
                  <a:lnTo>
                    <a:pt x="0" y="2321509"/>
                  </a:lnTo>
                  <a:close/>
                </a:path>
              </a:pathLst>
            </a:custGeom>
            <a:solidFill>
              <a:srgbClr val="F189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p>
          </p:txBody>
        </p:sp>
      </p:grpSp>
      <p:pic>
        <p:nvPicPr>
          <p:cNvPr id="19" name="Imatg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71740" y="6252705"/>
            <a:ext cx="5439795" cy="430889"/>
          </a:xfrm>
          <a:prstGeom prst="rect">
            <a:avLst/>
          </a:prstGeom>
        </p:spPr>
      </p:pic>
    </p:spTree>
    <p:extLst>
      <p:ext uri="{BB962C8B-B14F-4D97-AF65-F5344CB8AC3E}">
        <p14:creationId xmlns:p14="http://schemas.microsoft.com/office/powerpoint/2010/main" val="9239105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9_Dos objectes">
    <p:spTree>
      <p:nvGrpSpPr>
        <p:cNvPr id="1" name=""/>
        <p:cNvGrpSpPr/>
        <p:nvPr/>
      </p:nvGrpSpPr>
      <p:grpSpPr>
        <a:xfrm>
          <a:off x="0" y="0"/>
          <a:ext cx="0" cy="0"/>
          <a:chOff x="0" y="0"/>
          <a:chExt cx="0" cy="0"/>
        </a:xfrm>
      </p:grpSpPr>
      <p:sp>
        <p:nvSpPr>
          <p:cNvPr id="3" name="Contenidor de contingut 2"/>
          <p:cNvSpPr>
            <a:spLocks noGrp="1"/>
          </p:cNvSpPr>
          <p:nvPr>
            <p:ph sz="half" idx="1" hasCustomPrompt="1"/>
          </p:nvPr>
        </p:nvSpPr>
        <p:spPr>
          <a:xfrm>
            <a:off x="1487157" y="2204865"/>
            <a:ext cx="5332324" cy="3582987"/>
          </a:xfrm>
          <a:prstGeom prst="rect">
            <a:avLst/>
          </a:prstGeom>
        </p:spPr>
        <p:txBody>
          <a:bodyPr/>
          <a:lstStyle>
            <a:lvl1pPr marL="0" indent="0">
              <a:buNone/>
              <a:defRPr sz="1800" b="1">
                <a:solidFill>
                  <a:srgbClr val="F18900"/>
                </a:solidFill>
                <a:latin typeface="Helvetica" panose="020B0604020202020204" pitchFamily="34" charset="0"/>
                <a:cs typeface="Helvetica" panose="020B0604020202020204" pitchFamily="34" charset="0"/>
              </a:defRPr>
            </a:lvl1pPr>
            <a:lvl2pPr marL="457200" indent="0">
              <a:buNone/>
              <a:defRPr sz="1800" b="1">
                <a:solidFill>
                  <a:srgbClr val="00B0F0"/>
                </a:solidFill>
                <a:latin typeface="Helvetica" panose="020B0604020202020204" pitchFamily="34" charset="0"/>
                <a:cs typeface="Helvetica" panose="020B0604020202020204" pitchFamily="34" charset="0"/>
              </a:defRPr>
            </a:lvl2pPr>
            <a:lvl3pPr marL="914400" indent="0">
              <a:buNone/>
              <a:defRPr sz="1800" b="1">
                <a:solidFill>
                  <a:srgbClr val="00B0F0"/>
                </a:solidFill>
                <a:latin typeface="Helvetica" panose="020B0604020202020204" pitchFamily="34" charset="0"/>
                <a:cs typeface="Helvetica" panose="020B0604020202020204" pitchFamily="34" charset="0"/>
              </a:defRPr>
            </a:lvl3pPr>
            <a:lvl4pPr marL="1371600" indent="0">
              <a:buNone/>
              <a:defRPr sz="1800" b="1">
                <a:solidFill>
                  <a:srgbClr val="00B0F0"/>
                </a:solidFill>
                <a:latin typeface="Helvetica" panose="020B0604020202020204" pitchFamily="34" charset="0"/>
                <a:cs typeface="Helvetica" panose="020B0604020202020204" pitchFamily="34" charset="0"/>
              </a:defRPr>
            </a:lvl4pPr>
            <a:lvl5pPr marL="1828800" indent="0">
              <a:buNone/>
              <a:defRPr sz="1800" b="1">
                <a:solidFill>
                  <a:srgbClr val="00B0F0"/>
                </a:solidFill>
                <a:latin typeface="Helvetica" panose="020B0604020202020204" pitchFamily="34" charset="0"/>
                <a:cs typeface="Helvetica" panose="020B0604020202020204" pitchFamily="34" charset="0"/>
              </a:defRPr>
            </a:lvl5pPr>
            <a:lvl6pPr>
              <a:defRPr sz="1800"/>
            </a:lvl6pPr>
            <a:lvl7pPr>
              <a:defRPr sz="1800"/>
            </a:lvl7pPr>
            <a:lvl8pPr>
              <a:defRPr sz="1800"/>
            </a:lvl8pPr>
            <a:lvl9pPr>
              <a:defRPr sz="1800"/>
            </a:lvl9pPr>
          </a:lstStyle>
          <a:p>
            <a:pPr lvl="0"/>
            <a:r>
              <a:rPr lang="ca-ES" dirty="0" smtClean="0"/>
              <a:t>Feu clic aquí per incorporar contingut</a:t>
            </a:r>
          </a:p>
        </p:txBody>
      </p:sp>
      <p:sp>
        <p:nvSpPr>
          <p:cNvPr id="4" name="Contenidor de contingut 3"/>
          <p:cNvSpPr>
            <a:spLocks noGrp="1"/>
          </p:cNvSpPr>
          <p:nvPr>
            <p:ph sz="half" idx="2" hasCustomPrompt="1"/>
          </p:nvPr>
        </p:nvSpPr>
        <p:spPr>
          <a:xfrm>
            <a:off x="7154426" y="1175658"/>
            <a:ext cx="4474865" cy="4622242"/>
          </a:xfrm>
          <a:prstGeom prst="rect">
            <a:avLst/>
          </a:prstGeom>
        </p:spPr>
        <p:txBody>
          <a:bodyPr anchor="t"/>
          <a:lstStyle>
            <a:lvl1pPr marL="0" indent="0" algn="l">
              <a:buNone/>
              <a:defRPr sz="1800" baseline="0">
                <a:latin typeface="Helvetica" panose="020B0604020202020204" pitchFamily="34" charset="0"/>
                <a:cs typeface="Helvetica"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a-ES" dirty="0" smtClean="0"/>
              <a:t>Fes clic per afegir una imatge o contingut multimèdia</a:t>
            </a:r>
            <a:endParaRPr lang="ca-ES" dirty="0"/>
          </a:p>
        </p:txBody>
      </p:sp>
      <p:sp>
        <p:nvSpPr>
          <p:cNvPr id="17" name="QuadreDeText 16"/>
          <p:cNvSpPr txBox="1"/>
          <p:nvPr userDrawn="1"/>
        </p:nvSpPr>
        <p:spPr>
          <a:xfrm>
            <a:off x="848365" y="6283482"/>
            <a:ext cx="3424327" cy="369332"/>
          </a:xfrm>
          <a:prstGeom prst="rect">
            <a:avLst/>
          </a:prstGeom>
          <a:noFill/>
        </p:spPr>
        <p:txBody>
          <a:bodyPr wrap="square" rtlCol="0">
            <a:spAutoFit/>
          </a:bodyPr>
          <a:lstStyle/>
          <a:p>
            <a:r>
              <a:rPr lang="ca-ES" sz="1800" b="1" dirty="0" smtClean="0">
                <a:solidFill>
                  <a:srgbClr val="F18900"/>
                </a:solidFill>
                <a:latin typeface="Helvetica" panose="020B0604020202020204" pitchFamily="34" charset="0"/>
                <a:cs typeface="Helvetica" panose="020B0604020202020204" pitchFamily="34" charset="0"/>
              </a:rPr>
              <a:t>#</a:t>
            </a:r>
            <a:r>
              <a:rPr lang="ca-ES" sz="1800" b="1" i="1" dirty="0" err="1" smtClean="0">
                <a:solidFill>
                  <a:srgbClr val="F18900"/>
                </a:solidFill>
                <a:latin typeface="Helvetica" panose="020B0604020202020204" pitchFamily="34" charset="0"/>
                <a:cs typeface="Helvetica" panose="020B0604020202020204" pitchFamily="34" charset="0"/>
              </a:rPr>
              <a:t>transició</a:t>
            </a:r>
            <a:r>
              <a:rPr lang="ca-ES" sz="1800" b="1" i="1" baseline="0" dirty="0" err="1" smtClean="0">
                <a:solidFill>
                  <a:srgbClr val="F18900"/>
                </a:solidFill>
                <a:latin typeface="Helvetica" panose="020B0604020202020204" pitchFamily="34" charset="0"/>
                <a:cs typeface="Helvetica" panose="020B0604020202020204" pitchFamily="34" charset="0"/>
              </a:rPr>
              <a:t>energètica</a:t>
            </a:r>
            <a:endParaRPr lang="ca-ES" sz="1800" b="1" i="1" dirty="0">
              <a:solidFill>
                <a:srgbClr val="F18900"/>
              </a:solidFill>
              <a:latin typeface="Helvetica" panose="020B0604020202020204" pitchFamily="34" charset="0"/>
              <a:cs typeface="Helvetica" panose="020B0604020202020204" pitchFamily="34" charset="0"/>
            </a:endParaRPr>
          </a:p>
        </p:txBody>
      </p:sp>
      <p:sp>
        <p:nvSpPr>
          <p:cNvPr id="22" name="Contenidor de text 21"/>
          <p:cNvSpPr>
            <a:spLocks noGrp="1"/>
          </p:cNvSpPr>
          <p:nvPr userDrawn="1">
            <p:ph type="body" sz="quarter" idx="12" hasCustomPrompt="1"/>
          </p:nvPr>
        </p:nvSpPr>
        <p:spPr>
          <a:xfrm>
            <a:off x="2110318" y="482600"/>
            <a:ext cx="9516533" cy="693738"/>
          </a:xfrm>
          <a:prstGeom prst="rect">
            <a:avLst/>
          </a:prstGeom>
        </p:spPr>
        <p:txBody>
          <a:bodyPr/>
          <a:lstStyle>
            <a:lvl1pPr marL="0" indent="0">
              <a:buNone/>
              <a:defRPr sz="2000" b="1" cap="all" baseline="0">
                <a:solidFill>
                  <a:srgbClr val="F18900"/>
                </a:solidFill>
                <a:latin typeface="Helvetica" panose="020B0604020202020204" pitchFamily="34" charset="0"/>
                <a:cs typeface="Helvetica" panose="020B0604020202020204" pitchFamily="34" charset="0"/>
              </a:defRPr>
            </a:lvl1pPr>
            <a:lvl2pPr marL="457200" indent="0">
              <a:buNone/>
              <a:defRPr sz="2000" b="1" cap="all" baseline="0">
                <a:solidFill>
                  <a:srgbClr val="00B0F0"/>
                </a:solidFill>
                <a:latin typeface="Helvetica" panose="020B0604020202020204" pitchFamily="34" charset="0"/>
                <a:cs typeface="Helvetica" panose="020B0604020202020204" pitchFamily="34" charset="0"/>
              </a:defRPr>
            </a:lvl2pPr>
            <a:lvl3pPr marL="914400" indent="0">
              <a:buNone/>
              <a:defRPr sz="2000" b="1" cap="all" baseline="0">
                <a:solidFill>
                  <a:srgbClr val="00B0F0"/>
                </a:solidFill>
                <a:latin typeface="Helvetica" panose="020B0604020202020204" pitchFamily="34" charset="0"/>
                <a:cs typeface="Helvetica" panose="020B0604020202020204" pitchFamily="34" charset="0"/>
              </a:defRPr>
            </a:lvl3pPr>
            <a:lvl4pPr marL="1371600" indent="0">
              <a:buNone/>
              <a:defRPr sz="2000" b="1" cap="all" baseline="0">
                <a:solidFill>
                  <a:srgbClr val="00B0F0"/>
                </a:solidFill>
                <a:latin typeface="Helvetica" panose="020B0604020202020204" pitchFamily="34" charset="0"/>
                <a:cs typeface="Helvetica" panose="020B0604020202020204" pitchFamily="34" charset="0"/>
              </a:defRPr>
            </a:lvl4pPr>
            <a:lvl5pPr marL="1828800" indent="0">
              <a:buNone/>
              <a:defRPr sz="2000" b="1" cap="all" baseline="0">
                <a:solidFill>
                  <a:srgbClr val="00B0F0"/>
                </a:solidFill>
                <a:latin typeface="Helvetica" panose="020B0604020202020204" pitchFamily="34" charset="0"/>
                <a:cs typeface="Helvetica" panose="020B0604020202020204" pitchFamily="34" charset="0"/>
              </a:defRPr>
            </a:lvl5pPr>
          </a:lstStyle>
          <a:p>
            <a:pPr lvl="0"/>
            <a:r>
              <a:rPr lang="ca-ES" dirty="0" smtClean="0"/>
              <a:t>TÍTOL</a:t>
            </a:r>
          </a:p>
        </p:txBody>
      </p:sp>
      <p:sp>
        <p:nvSpPr>
          <p:cNvPr id="26" name="Contenidor de text 25"/>
          <p:cNvSpPr>
            <a:spLocks noGrp="1"/>
          </p:cNvSpPr>
          <p:nvPr userDrawn="1">
            <p:ph type="body" sz="quarter" idx="13" hasCustomPrompt="1"/>
          </p:nvPr>
        </p:nvSpPr>
        <p:spPr>
          <a:xfrm>
            <a:off x="1488017" y="1184807"/>
            <a:ext cx="5357283" cy="1020231"/>
          </a:xfrm>
          <a:prstGeom prst="rect">
            <a:avLst/>
          </a:prstGeom>
        </p:spPr>
        <p:txBody>
          <a:bodyPr/>
          <a:lstStyle>
            <a:lvl1pPr marL="0" indent="0">
              <a:buNone/>
              <a:defRPr sz="2800" b="1">
                <a:latin typeface="Helvetica" panose="020B0604020202020204" pitchFamily="34" charset="0"/>
                <a:cs typeface="Helvetica" panose="020B0604020202020204" pitchFamily="34" charset="0"/>
              </a:defRPr>
            </a:lvl1pPr>
          </a:lstStyle>
          <a:p>
            <a:pPr lvl="0"/>
            <a:r>
              <a:rPr lang="ca-ES" dirty="0" smtClean="0"/>
              <a:t>Incorporar subtítol</a:t>
            </a:r>
            <a:endParaRPr lang="ca-ES" dirty="0"/>
          </a:p>
        </p:txBody>
      </p:sp>
      <p:sp>
        <p:nvSpPr>
          <p:cNvPr id="20" name="Pentàgon 19"/>
          <p:cNvSpPr/>
          <p:nvPr userDrawn="1"/>
        </p:nvSpPr>
        <p:spPr>
          <a:xfrm>
            <a:off x="960876" y="528269"/>
            <a:ext cx="526281" cy="288032"/>
          </a:xfrm>
          <a:prstGeom prst="homePlate">
            <a:avLst/>
          </a:prstGeom>
          <a:solidFill>
            <a:srgbClr val="F189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p>
        </p:txBody>
      </p:sp>
      <p:grpSp>
        <p:nvGrpSpPr>
          <p:cNvPr id="21" name="Agrupa 20"/>
          <p:cNvGrpSpPr/>
          <p:nvPr userDrawn="1"/>
        </p:nvGrpSpPr>
        <p:grpSpPr>
          <a:xfrm>
            <a:off x="4068" y="-14132"/>
            <a:ext cx="815413" cy="6854603"/>
            <a:chOff x="3051" y="-14132"/>
            <a:chExt cx="611560" cy="6854603"/>
          </a:xfrm>
        </p:grpSpPr>
        <p:sp>
          <p:nvSpPr>
            <p:cNvPr id="23" name="Triangle rectangle 11"/>
            <p:cNvSpPr/>
            <p:nvPr/>
          </p:nvSpPr>
          <p:spPr>
            <a:xfrm>
              <a:off x="3052" y="5427695"/>
              <a:ext cx="405806" cy="936104"/>
            </a:xfrm>
            <a:custGeom>
              <a:avLst/>
              <a:gdLst>
                <a:gd name="connsiteX0" fmla="*/ 0 w 360040"/>
                <a:gd name="connsiteY0" fmla="*/ 2304256 h 2304256"/>
                <a:gd name="connsiteX1" fmla="*/ 0 w 360040"/>
                <a:gd name="connsiteY1" fmla="*/ 0 h 2304256"/>
                <a:gd name="connsiteX2" fmla="*/ 360040 w 360040"/>
                <a:gd name="connsiteY2" fmla="*/ 2304256 h 2304256"/>
                <a:gd name="connsiteX3" fmla="*/ 0 w 360040"/>
                <a:gd name="connsiteY3" fmla="*/ 2304256 h 2304256"/>
                <a:gd name="connsiteX0" fmla="*/ 0 w 1101912"/>
                <a:gd name="connsiteY0" fmla="*/ 2304256 h 2304256"/>
                <a:gd name="connsiteX1" fmla="*/ 0 w 1101912"/>
                <a:gd name="connsiteY1" fmla="*/ 0 h 2304256"/>
                <a:gd name="connsiteX2" fmla="*/ 1101912 w 1101912"/>
                <a:gd name="connsiteY2" fmla="*/ 1156943 h 2304256"/>
                <a:gd name="connsiteX3" fmla="*/ 0 w 1101912"/>
                <a:gd name="connsiteY3" fmla="*/ 2304256 h 2304256"/>
                <a:gd name="connsiteX0" fmla="*/ 0 w 1101912"/>
                <a:gd name="connsiteY0" fmla="*/ 2321509 h 2321509"/>
                <a:gd name="connsiteX1" fmla="*/ 0 w 1101912"/>
                <a:gd name="connsiteY1" fmla="*/ 0 h 2321509"/>
                <a:gd name="connsiteX2" fmla="*/ 1101912 w 1101912"/>
                <a:gd name="connsiteY2" fmla="*/ 1156943 h 2321509"/>
                <a:gd name="connsiteX3" fmla="*/ 0 w 1101912"/>
                <a:gd name="connsiteY3" fmla="*/ 2321509 h 2321509"/>
              </a:gdLst>
              <a:ahLst/>
              <a:cxnLst>
                <a:cxn ang="0">
                  <a:pos x="connsiteX0" y="connsiteY0"/>
                </a:cxn>
                <a:cxn ang="0">
                  <a:pos x="connsiteX1" y="connsiteY1"/>
                </a:cxn>
                <a:cxn ang="0">
                  <a:pos x="connsiteX2" y="connsiteY2"/>
                </a:cxn>
                <a:cxn ang="0">
                  <a:pos x="connsiteX3" y="connsiteY3"/>
                </a:cxn>
              </a:cxnLst>
              <a:rect l="l" t="t" r="r" b="b"/>
              <a:pathLst>
                <a:path w="1101912" h="2321509">
                  <a:moveTo>
                    <a:pt x="0" y="2321509"/>
                  </a:moveTo>
                  <a:lnTo>
                    <a:pt x="0" y="0"/>
                  </a:lnTo>
                  <a:lnTo>
                    <a:pt x="1101912" y="1156943"/>
                  </a:lnTo>
                  <a:lnTo>
                    <a:pt x="0" y="2321509"/>
                  </a:lnTo>
                  <a:close/>
                </a:path>
              </a:pathLst>
            </a:custGeom>
            <a:solidFill>
              <a:srgbClr val="F189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p>
          </p:txBody>
        </p:sp>
        <p:sp>
          <p:nvSpPr>
            <p:cNvPr id="24" name="Triangle rectangle 12"/>
            <p:cNvSpPr/>
            <p:nvPr/>
          </p:nvSpPr>
          <p:spPr>
            <a:xfrm>
              <a:off x="3051" y="3195447"/>
              <a:ext cx="395538" cy="926842"/>
            </a:xfrm>
            <a:custGeom>
              <a:avLst/>
              <a:gdLst>
                <a:gd name="connsiteX0" fmla="*/ 0 w 432048"/>
                <a:gd name="connsiteY0" fmla="*/ 2304256 h 2304256"/>
                <a:gd name="connsiteX1" fmla="*/ 0 w 432048"/>
                <a:gd name="connsiteY1" fmla="*/ 0 h 2304256"/>
                <a:gd name="connsiteX2" fmla="*/ 432048 w 432048"/>
                <a:gd name="connsiteY2" fmla="*/ 2304256 h 2304256"/>
                <a:gd name="connsiteX3" fmla="*/ 0 w 432048"/>
                <a:gd name="connsiteY3" fmla="*/ 2304256 h 2304256"/>
                <a:gd name="connsiteX0" fmla="*/ 0 w 1079029"/>
                <a:gd name="connsiteY0" fmla="*/ 2304256 h 2304256"/>
                <a:gd name="connsiteX1" fmla="*/ 0 w 1079029"/>
                <a:gd name="connsiteY1" fmla="*/ 0 h 2304256"/>
                <a:gd name="connsiteX2" fmla="*/ 1079029 w 1079029"/>
                <a:gd name="connsiteY2" fmla="*/ 1148316 h 2304256"/>
                <a:gd name="connsiteX3" fmla="*/ 0 w 1079029"/>
                <a:gd name="connsiteY3" fmla="*/ 2304256 h 2304256"/>
              </a:gdLst>
              <a:ahLst/>
              <a:cxnLst>
                <a:cxn ang="0">
                  <a:pos x="connsiteX0" y="connsiteY0"/>
                </a:cxn>
                <a:cxn ang="0">
                  <a:pos x="connsiteX1" y="connsiteY1"/>
                </a:cxn>
                <a:cxn ang="0">
                  <a:pos x="connsiteX2" y="connsiteY2"/>
                </a:cxn>
                <a:cxn ang="0">
                  <a:pos x="connsiteX3" y="connsiteY3"/>
                </a:cxn>
              </a:cxnLst>
              <a:rect l="l" t="t" r="r" b="b"/>
              <a:pathLst>
                <a:path w="1079029" h="2304256">
                  <a:moveTo>
                    <a:pt x="0" y="2304256"/>
                  </a:moveTo>
                  <a:lnTo>
                    <a:pt x="0" y="0"/>
                  </a:lnTo>
                  <a:lnTo>
                    <a:pt x="1079029" y="1148316"/>
                  </a:lnTo>
                  <a:lnTo>
                    <a:pt x="0" y="2304256"/>
                  </a:lnTo>
                  <a:close/>
                </a:path>
              </a:pathLst>
            </a:custGeom>
            <a:solidFill>
              <a:srgbClr val="F189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p>
          </p:txBody>
        </p:sp>
        <p:sp>
          <p:nvSpPr>
            <p:cNvPr id="25" name="Triangle rectangle 13"/>
            <p:cNvSpPr/>
            <p:nvPr/>
          </p:nvSpPr>
          <p:spPr>
            <a:xfrm>
              <a:off x="3052" y="2187335"/>
              <a:ext cx="434262" cy="1008112"/>
            </a:xfrm>
            <a:custGeom>
              <a:avLst/>
              <a:gdLst>
                <a:gd name="connsiteX0" fmla="*/ 0 w 360040"/>
                <a:gd name="connsiteY0" fmla="*/ 2664296 h 2664296"/>
                <a:gd name="connsiteX1" fmla="*/ 0 w 360040"/>
                <a:gd name="connsiteY1" fmla="*/ 0 h 2664296"/>
                <a:gd name="connsiteX2" fmla="*/ 360040 w 360040"/>
                <a:gd name="connsiteY2" fmla="*/ 2664296 h 2664296"/>
                <a:gd name="connsiteX3" fmla="*/ 0 w 360040"/>
                <a:gd name="connsiteY3" fmla="*/ 2664296 h 2664296"/>
                <a:gd name="connsiteX0" fmla="*/ 0 w 1248561"/>
                <a:gd name="connsiteY0" fmla="*/ 2664296 h 2664296"/>
                <a:gd name="connsiteX1" fmla="*/ 0 w 1248561"/>
                <a:gd name="connsiteY1" fmla="*/ 0 h 2664296"/>
                <a:gd name="connsiteX2" fmla="*/ 1248561 w 1248561"/>
                <a:gd name="connsiteY2" fmla="*/ 1344454 h 2664296"/>
                <a:gd name="connsiteX3" fmla="*/ 0 w 1248561"/>
                <a:gd name="connsiteY3" fmla="*/ 2664296 h 2664296"/>
              </a:gdLst>
              <a:ahLst/>
              <a:cxnLst>
                <a:cxn ang="0">
                  <a:pos x="connsiteX0" y="connsiteY0"/>
                </a:cxn>
                <a:cxn ang="0">
                  <a:pos x="connsiteX1" y="connsiteY1"/>
                </a:cxn>
                <a:cxn ang="0">
                  <a:pos x="connsiteX2" y="connsiteY2"/>
                </a:cxn>
                <a:cxn ang="0">
                  <a:pos x="connsiteX3" y="connsiteY3"/>
                </a:cxn>
              </a:cxnLst>
              <a:rect l="l" t="t" r="r" b="b"/>
              <a:pathLst>
                <a:path w="1248561" h="2664296">
                  <a:moveTo>
                    <a:pt x="0" y="2664296"/>
                  </a:moveTo>
                  <a:lnTo>
                    <a:pt x="0" y="0"/>
                  </a:lnTo>
                  <a:lnTo>
                    <a:pt x="1248561" y="1344454"/>
                  </a:lnTo>
                  <a:lnTo>
                    <a:pt x="0" y="2664296"/>
                  </a:lnTo>
                  <a:close/>
                </a:path>
              </a:pathLst>
            </a:custGeom>
            <a:solidFill>
              <a:srgbClr val="F189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p>
          </p:txBody>
        </p:sp>
        <p:sp>
          <p:nvSpPr>
            <p:cNvPr id="27" name="Triangle rectangle 14"/>
            <p:cNvSpPr/>
            <p:nvPr/>
          </p:nvSpPr>
          <p:spPr>
            <a:xfrm>
              <a:off x="3051" y="-14131"/>
              <a:ext cx="563429" cy="1301951"/>
            </a:xfrm>
            <a:custGeom>
              <a:avLst/>
              <a:gdLst>
                <a:gd name="connsiteX0" fmla="*/ 0 w 288032"/>
                <a:gd name="connsiteY0" fmla="*/ 2672916 h 2672916"/>
                <a:gd name="connsiteX1" fmla="*/ 0 w 288032"/>
                <a:gd name="connsiteY1" fmla="*/ 0 h 2672916"/>
                <a:gd name="connsiteX2" fmla="*/ 288032 w 288032"/>
                <a:gd name="connsiteY2" fmla="*/ 2672916 h 2672916"/>
                <a:gd name="connsiteX3" fmla="*/ 0 w 288032"/>
                <a:gd name="connsiteY3" fmla="*/ 2672916 h 2672916"/>
                <a:gd name="connsiteX0" fmla="*/ 0 w 1236938"/>
                <a:gd name="connsiteY0" fmla="*/ 2672916 h 2672916"/>
                <a:gd name="connsiteX1" fmla="*/ 0 w 1236938"/>
                <a:gd name="connsiteY1" fmla="*/ 0 h 2672916"/>
                <a:gd name="connsiteX2" fmla="*/ 1236938 w 1236938"/>
                <a:gd name="connsiteY2" fmla="*/ 1353075 h 2672916"/>
                <a:gd name="connsiteX3" fmla="*/ 0 w 1236938"/>
                <a:gd name="connsiteY3" fmla="*/ 2672916 h 2672916"/>
              </a:gdLst>
              <a:ahLst/>
              <a:cxnLst>
                <a:cxn ang="0">
                  <a:pos x="connsiteX0" y="connsiteY0"/>
                </a:cxn>
                <a:cxn ang="0">
                  <a:pos x="connsiteX1" y="connsiteY1"/>
                </a:cxn>
                <a:cxn ang="0">
                  <a:pos x="connsiteX2" y="connsiteY2"/>
                </a:cxn>
                <a:cxn ang="0">
                  <a:pos x="connsiteX3" y="connsiteY3"/>
                </a:cxn>
              </a:cxnLst>
              <a:rect l="l" t="t" r="r" b="b"/>
              <a:pathLst>
                <a:path w="1236938" h="2672916">
                  <a:moveTo>
                    <a:pt x="0" y="2672916"/>
                  </a:moveTo>
                  <a:lnTo>
                    <a:pt x="0" y="0"/>
                  </a:lnTo>
                  <a:lnTo>
                    <a:pt x="1236938" y="1353075"/>
                  </a:lnTo>
                  <a:lnTo>
                    <a:pt x="0" y="2672916"/>
                  </a:lnTo>
                  <a:close/>
                </a:path>
              </a:pathLst>
            </a:custGeom>
            <a:solidFill>
              <a:srgbClr val="F189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p>
          </p:txBody>
        </p:sp>
        <p:sp>
          <p:nvSpPr>
            <p:cNvPr id="28" name="Triangle rectangle 15"/>
            <p:cNvSpPr/>
            <p:nvPr/>
          </p:nvSpPr>
          <p:spPr>
            <a:xfrm>
              <a:off x="3052" y="-14132"/>
              <a:ext cx="611559" cy="686417"/>
            </a:xfrm>
            <a:custGeom>
              <a:avLst/>
              <a:gdLst>
                <a:gd name="connsiteX0" fmla="*/ 0 w 792088"/>
                <a:gd name="connsiteY0" fmla="*/ 1336458 h 1336458"/>
                <a:gd name="connsiteX1" fmla="*/ 0 w 792088"/>
                <a:gd name="connsiteY1" fmla="*/ 0 h 1336458"/>
                <a:gd name="connsiteX2" fmla="*/ 792088 w 792088"/>
                <a:gd name="connsiteY2" fmla="*/ 1336458 h 1336458"/>
                <a:gd name="connsiteX3" fmla="*/ 0 w 792088"/>
                <a:gd name="connsiteY3" fmla="*/ 1336458 h 1336458"/>
                <a:gd name="connsiteX0" fmla="*/ 0 w 1266541"/>
                <a:gd name="connsiteY0" fmla="*/ 1337094 h 1337094"/>
                <a:gd name="connsiteX1" fmla="*/ 0 w 1266541"/>
                <a:gd name="connsiteY1" fmla="*/ 636 h 1337094"/>
                <a:gd name="connsiteX2" fmla="*/ 1266541 w 1266541"/>
                <a:gd name="connsiteY2" fmla="*/ 0 h 1337094"/>
                <a:gd name="connsiteX3" fmla="*/ 0 w 1266541"/>
                <a:gd name="connsiteY3" fmla="*/ 1337094 h 1337094"/>
              </a:gdLst>
              <a:ahLst/>
              <a:cxnLst>
                <a:cxn ang="0">
                  <a:pos x="connsiteX0" y="connsiteY0"/>
                </a:cxn>
                <a:cxn ang="0">
                  <a:pos x="connsiteX1" y="connsiteY1"/>
                </a:cxn>
                <a:cxn ang="0">
                  <a:pos x="connsiteX2" y="connsiteY2"/>
                </a:cxn>
                <a:cxn ang="0">
                  <a:pos x="connsiteX3" y="connsiteY3"/>
                </a:cxn>
              </a:cxnLst>
              <a:rect l="l" t="t" r="r" b="b"/>
              <a:pathLst>
                <a:path w="1266541" h="1337094">
                  <a:moveTo>
                    <a:pt x="0" y="1337094"/>
                  </a:moveTo>
                  <a:lnTo>
                    <a:pt x="0" y="636"/>
                  </a:lnTo>
                  <a:lnTo>
                    <a:pt x="1266541" y="0"/>
                  </a:lnTo>
                  <a:lnTo>
                    <a:pt x="0" y="1337094"/>
                  </a:lnTo>
                  <a:close/>
                </a:path>
              </a:pathLst>
            </a:custGeom>
            <a:solidFill>
              <a:srgbClr val="F189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p>
          </p:txBody>
        </p:sp>
        <p:sp>
          <p:nvSpPr>
            <p:cNvPr id="29" name="Triangle rectangle 28"/>
            <p:cNvSpPr/>
            <p:nvPr/>
          </p:nvSpPr>
          <p:spPr>
            <a:xfrm>
              <a:off x="3052" y="6307480"/>
              <a:ext cx="434262" cy="532991"/>
            </a:xfrm>
            <a:prstGeom prst="rtTriangle">
              <a:avLst/>
            </a:prstGeom>
            <a:solidFill>
              <a:srgbClr val="F189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dirty="0"/>
            </a:p>
          </p:txBody>
        </p:sp>
        <p:sp>
          <p:nvSpPr>
            <p:cNvPr id="30" name="Triangle rectangle 11"/>
            <p:cNvSpPr/>
            <p:nvPr userDrawn="1"/>
          </p:nvSpPr>
          <p:spPr>
            <a:xfrm>
              <a:off x="3052" y="4923639"/>
              <a:ext cx="395536" cy="936104"/>
            </a:xfrm>
            <a:custGeom>
              <a:avLst/>
              <a:gdLst>
                <a:gd name="connsiteX0" fmla="*/ 0 w 360040"/>
                <a:gd name="connsiteY0" fmla="*/ 2304256 h 2304256"/>
                <a:gd name="connsiteX1" fmla="*/ 0 w 360040"/>
                <a:gd name="connsiteY1" fmla="*/ 0 h 2304256"/>
                <a:gd name="connsiteX2" fmla="*/ 360040 w 360040"/>
                <a:gd name="connsiteY2" fmla="*/ 2304256 h 2304256"/>
                <a:gd name="connsiteX3" fmla="*/ 0 w 360040"/>
                <a:gd name="connsiteY3" fmla="*/ 2304256 h 2304256"/>
                <a:gd name="connsiteX0" fmla="*/ 0 w 1101912"/>
                <a:gd name="connsiteY0" fmla="*/ 2304256 h 2304256"/>
                <a:gd name="connsiteX1" fmla="*/ 0 w 1101912"/>
                <a:gd name="connsiteY1" fmla="*/ 0 h 2304256"/>
                <a:gd name="connsiteX2" fmla="*/ 1101912 w 1101912"/>
                <a:gd name="connsiteY2" fmla="*/ 1156943 h 2304256"/>
                <a:gd name="connsiteX3" fmla="*/ 0 w 1101912"/>
                <a:gd name="connsiteY3" fmla="*/ 2304256 h 2304256"/>
                <a:gd name="connsiteX0" fmla="*/ 0 w 1101912"/>
                <a:gd name="connsiteY0" fmla="*/ 2321509 h 2321509"/>
                <a:gd name="connsiteX1" fmla="*/ 0 w 1101912"/>
                <a:gd name="connsiteY1" fmla="*/ 0 h 2321509"/>
                <a:gd name="connsiteX2" fmla="*/ 1101912 w 1101912"/>
                <a:gd name="connsiteY2" fmla="*/ 1156943 h 2321509"/>
                <a:gd name="connsiteX3" fmla="*/ 0 w 1101912"/>
                <a:gd name="connsiteY3" fmla="*/ 2321509 h 2321509"/>
              </a:gdLst>
              <a:ahLst/>
              <a:cxnLst>
                <a:cxn ang="0">
                  <a:pos x="connsiteX0" y="connsiteY0"/>
                </a:cxn>
                <a:cxn ang="0">
                  <a:pos x="connsiteX1" y="connsiteY1"/>
                </a:cxn>
                <a:cxn ang="0">
                  <a:pos x="connsiteX2" y="connsiteY2"/>
                </a:cxn>
                <a:cxn ang="0">
                  <a:pos x="connsiteX3" y="connsiteY3"/>
                </a:cxn>
              </a:cxnLst>
              <a:rect l="l" t="t" r="r" b="b"/>
              <a:pathLst>
                <a:path w="1101912" h="2321509">
                  <a:moveTo>
                    <a:pt x="0" y="2321509"/>
                  </a:moveTo>
                  <a:lnTo>
                    <a:pt x="0" y="0"/>
                  </a:lnTo>
                  <a:lnTo>
                    <a:pt x="1101912" y="1156943"/>
                  </a:lnTo>
                  <a:lnTo>
                    <a:pt x="0" y="2321509"/>
                  </a:lnTo>
                  <a:close/>
                </a:path>
              </a:pathLst>
            </a:custGeom>
            <a:solidFill>
              <a:srgbClr val="F189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p>
          </p:txBody>
        </p:sp>
      </p:grpSp>
      <p:pic>
        <p:nvPicPr>
          <p:cNvPr id="19" name="Imatg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71740" y="6252705"/>
            <a:ext cx="5439795" cy="430889"/>
          </a:xfrm>
          <a:prstGeom prst="rect">
            <a:avLst/>
          </a:prstGeom>
        </p:spPr>
      </p:pic>
    </p:spTree>
    <p:extLst>
      <p:ext uri="{BB962C8B-B14F-4D97-AF65-F5344CB8AC3E}">
        <p14:creationId xmlns:p14="http://schemas.microsoft.com/office/powerpoint/2010/main" val="40138966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0_Dos objectes">
    <p:spTree>
      <p:nvGrpSpPr>
        <p:cNvPr id="1" name=""/>
        <p:cNvGrpSpPr/>
        <p:nvPr/>
      </p:nvGrpSpPr>
      <p:grpSpPr>
        <a:xfrm>
          <a:off x="0" y="0"/>
          <a:ext cx="0" cy="0"/>
          <a:chOff x="0" y="0"/>
          <a:chExt cx="0" cy="0"/>
        </a:xfrm>
      </p:grpSpPr>
      <p:sp>
        <p:nvSpPr>
          <p:cNvPr id="3" name="Contenidor de contingut 2"/>
          <p:cNvSpPr>
            <a:spLocks noGrp="1"/>
          </p:cNvSpPr>
          <p:nvPr>
            <p:ph sz="half" idx="1" hasCustomPrompt="1"/>
          </p:nvPr>
        </p:nvSpPr>
        <p:spPr>
          <a:xfrm>
            <a:off x="1487157" y="2204865"/>
            <a:ext cx="5332324" cy="3582987"/>
          </a:xfrm>
          <a:prstGeom prst="rect">
            <a:avLst/>
          </a:prstGeom>
        </p:spPr>
        <p:txBody>
          <a:bodyPr/>
          <a:lstStyle>
            <a:lvl1pPr marL="0" indent="0">
              <a:buNone/>
              <a:defRPr sz="1800" b="1">
                <a:solidFill>
                  <a:srgbClr val="F18900"/>
                </a:solidFill>
                <a:latin typeface="Helvetica" panose="020B0604020202020204" pitchFamily="34" charset="0"/>
                <a:cs typeface="Helvetica" panose="020B0604020202020204" pitchFamily="34" charset="0"/>
              </a:defRPr>
            </a:lvl1pPr>
            <a:lvl2pPr marL="457200" indent="0">
              <a:buNone/>
              <a:defRPr sz="1800" b="1">
                <a:solidFill>
                  <a:srgbClr val="00B0F0"/>
                </a:solidFill>
                <a:latin typeface="Helvetica" panose="020B0604020202020204" pitchFamily="34" charset="0"/>
                <a:cs typeface="Helvetica" panose="020B0604020202020204" pitchFamily="34" charset="0"/>
              </a:defRPr>
            </a:lvl2pPr>
            <a:lvl3pPr marL="914400" indent="0">
              <a:buNone/>
              <a:defRPr sz="1800" b="1">
                <a:solidFill>
                  <a:srgbClr val="00B0F0"/>
                </a:solidFill>
                <a:latin typeface="Helvetica" panose="020B0604020202020204" pitchFamily="34" charset="0"/>
                <a:cs typeface="Helvetica" panose="020B0604020202020204" pitchFamily="34" charset="0"/>
              </a:defRPr>
            </a:lvl3pPr>
            <a:lvl4pPr marL="1371600" indent="0">
              <a:buNone/>
              <a:defRPr sz="1800" b="1">
                <a:solidFill>
                  <a:srgbClr val="00B0F0"/>
                </a:solidFill>
                <a:latin typeface="Helvetica" panose="020B0604020202020204" pitchFamily="34" charset="0"/>
                <a:cs typeface="Helvetica" panose="020B0604020202020204" pitchFamily="34" charset="0"/>
              </a:defRPr>
            </a:lvl4pPr>
            <a:lvl5pPr marL="1828800" indent="0">
              <a:buNone/>
              <a:defRPr sz="1800" b="1">
                <a:solidFill>
                  <a:srgbClr val="00B0F0"/>
                </a:solidFill>
                <a:latin typeface="Helvetica" panose="020B0604020202020204" pitchFamily="34" charset="0"/>
                <a:cs typeface="Helvetica" panose="020B0604020202020204" pitchFamily="34" charset="0"/>
              </a:defRPr>
            </a:lvl5pPr>
            <a:lvl6pPr>
              <a:defRPr sz="1800"/>
            </a:lvl6pPr>
            <a:lvl7pPr>
              <a:defRPr sz="1800"/>
            </a:lvl7pPr>
            <a:lvl8pPr>
              <a:defRPr sz="1800"/>
            </a:lvl8pPr>
            <a:lvl9pPr>
              <a:defRPr sz="1800"/>
            </a:lvl9pPr>
          </a:lstStyle>
          <a:p>
            <a:pPr lvl="0"/>
            <a:r>
              <a:rPr lang="ca-ES" dirty="0" smtClean="0"/>
              <a:t>Feu clic aquí per incorporar contingut</a:t>
            </a:r>
          </a:p>
        </p:txBody>
      </p:sp>
      <p:sp>
        <p:nvSpPr>
          <p:cNvPr id="4" name="Contenidor de contingut 3"/>
          <p:cNvSpPr>
            <a:spLocks noGrp="1"/>
          </p:cNvSpPr>
          <p:nvPr>
            <p:ph sz="half" idx="2" hasCustomPrompt="1"/>
          </p:nvPr>
        </p:nvSpPr>
        <p:spPr>
          <a:xfrm>
            <a:off x="7154426" y="1175658"/>
            <a:ext cx="4474865" cy="4622242"/>
          </a:xfrm>
          <a:prstGeom prst="rect">
            <a:avLst/>
          </a:prstGeom>
        </p:spPr>
        <p:txBody>
          <a:bodyPr anchor="t"/>
          <a:lstStyle>
            <a:lvl1pPr marL="0" indent="0" algn="l">
              <a:buNone/>
              <a:defRPr sz="1800" baseline="0">
                <a:latin typeface="Helvetica" panose="020B0604020202020204" pitchFamily="34" charset="0"/>
                <a:cs typeface="Helvetica"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a-ES" dirty="0" smtClean="0"/>
              <a:t>Fes clic per afegir una imatge o contingut multimèdia</a:t>
            </a:r>
            <a:endParaRPr lang="ca-ES" dirty="0"/>
          </a:p>
        </p:txBody>
      </p:sp>
      <p:sp>
        <p:nvSpPr>
          <p:cNvPr id="17" name="QuadreDeText 16"/>
          <p:cNvSpPr txBox="1"/>
          <p:nvPr userDrawn="1"/>
        </p:nvSpPr>
        <p:spPr>
          <a:xfrm>
            <a:off x="848365" y="6283482"/>
            <a:ext cx="3424327" cy="369332"/>
          </a:xfrm>
          <a:prstGeom prst="rect">
            <a:avLst/>
          </a:prstGeom>
          <a:noFill/>
        </p:spPr>
        <p:txBody>
          <a:bodyPr wrap="square" rtlCol="0">
            <a:spAutoFit/>
          </a:bodyPr>
          <a:lstStyle/>
          <a:p>
            <a:r>
              <a:rPr lang="ca-ES" sz="1800" b="1" dirty="0" smtClean="0">
                <a:solidFill>
                  <a:srgbClr val="F18900"/>
                </a:solidFill>
                <a:latin typeface="Helvetica" panose="020B0604020202020204" pitchFamily="34" charset="0"/>
                <a:cs typeface="Helvetica" panose="020B0604020202020204" pitchFamily="34" charset="0"/>
              </a:rPr>
              <a:t>#</a:t>
            </a:r>
            <a:r>
              <a:rPr lang="ca-ES" sz="1800" b="1" i="1" dirty="0" err="1" smtClean="0">
                <a:solidFill>
                  <a:srgbClr val="F18900"/>
                </a:solidFill>
                <a:latin typeface="Helvetica" panose="020B0604020202020204" pitchFamily="34" charset="0"/>
                <a:cs typeface="Helvetica" panose="020B0604020202020204" pitchFamily="34" charset="0"/>
              </a:rPr>
              <a:t>transició</a:t>
            </a:r>
            <a:r>
              <a:rPr lang="ca-ES" sz="1800" b="1" i="1" baseline="0" dirty="0" err="1" smtClean="0">
                <a:solidFill>
                  <a:srgbClr val="F18900"/>
                </a:solidFill>
                <a:latin typeface="Helvetica" panose="020B0604020202020204" pitchFamily="34" charset="0"/>
                <a:cs typeface="Helvetica" panose="020B0604020202020204" pitchFamily="34" charset="0"/>
              </a:rPr>
              <a:t>energètica</a:t>
            </a:r>
            <a:endParaRPr lang="ca-ES" sz="1800" b="1" i="1" dirty="0">
              <a:solidFill>
                <a:srgbClr val="F18900"/>
              </a:solidFill>
              <a:latin typeface="Helvetica" panose="020B0604020202020204" pitchFamily="34" charset="0"/>
              <a:cs typeface="Helvetica" panose="020B0604020202020204" pitchFamily="34" charset="0"/>
            </a:endParaRPr>
          </a:p>
        </p:txBody>
      </p:sp>
      <p:sp>
        <p:nvSpPr>
          <p:cNvPr id="22" name="Contenidor de text 21"/>
          <p:cNvSpPr>
            <a:spLocks noGrp="1"/>
          </p:cNvSpPr>
          <p:nvPr userDrawn="1">
            <p:ph type="body" sz="quarter" idx="12" hasCustomPrompt="1"/>
          </p:nvPr>
        </p:nvSpPr>
        <p:spPr>
          <a:xfrm>
            <a:off x="2110318" y="482600"/>
            <a:ext cx="9516533" cy="693738"/>
          </a:xfrm>
          <a:prstGeom prst="rect">
            <a:avLst/>
          </a:prstGeom>
        </p:spPr>
        <p:txBody>
          <a:bodyPr/>
          <a:lstStyle>
            <a:lvl1pPr marL="0" indent="0">
              <a:buNone/>
              <a:defRPr sz="2000" b="1" cap="all" baseline="0">
                <a:solidFill>
                  <a:srgbClr val="F18900"/>
                </a:solidFill>
                <a:latin typeface="Helvetica" panose="020B0604020202020204" pitchFamily="34" charset="0"/>
                <a:cs typeface="Helvetica" panose="020B0604020202020204" pitchFamily="34" charset="0"/>
              </a:defRPr>
            </a:lvl1pPr>
            <a:lvl2pPr marL="457200" indent="0">
              <a:buNone/>
              <a:defRPr sz="2000" b="1" cap="all" baseline="0">
                <a:solidFill>
                  <a:srgbClr val="00B0F0"/>
                </a:solidFill>
                <a:latin typeface="Helvetica" panose="020B0604020202020204" pitchFamily="34" charset="0"/>
                <a:cs typeface="Helvetica" panose="020B0604020202020204" pitchFamily="34" charset="0"/>
              </a:defRPr>
            </a:lvl2pPr>
            <a:lvl3pPr marL="914400" indent="0">
              <a:buNone/>
              <a:defRPr sz="2000" b="1" cap="all" baseline="0">
                <a:solidFill>
                  <a:srgbClr val="00B0F0"/>
                </a:solidFill>
                <a:latin typeface="Helvetica" panose="020B0604020202020204" pitchFamily="34" charset="0"/>
                <a:cs typeface="Helvetica" panose="020B0604020202020204" pitchFamily="34" charset="0"/>
              </a:defRPr>
            </a:lvl3pPr>
            <a:lvl4pPr marL="1371600" indent="0">
              <a:buNone/>
              <a:defRPr sz="2000" b="1" cap="all" baseline="0">
                <a:solidFill>
                  <a:srgbClr val="00B0F0"/>
                </a:solidFill>
                <a:latin typeface="Helvetica" panose="020B0604020202020204" pitchFamily="34" charset="0"/>
                <a:cs typeface="Helvetica" panose="020B0604020202020204" pitchFamily="34" charset="0"/>
              </a:defRPr>
            </a:lvl4pPr>
            <a:lvl5pPr marL="1828800" indent="0">
              <a:buNone/>
              <a:defRPr sz="2000" b="1" cap="all" baseline="0">
                <a:solidFill>
                  <a:srgbClr val="00B0F0"/>
                </a:solidFill>
                <a:latin typeface="Helvetica" panose="020B0604020202020204" pitchFamily="34" charset="0"/>
                <a:cs typeface="Helvetica" panose="020B0604020202020204" pitchFamily="34" charset="0"/>
              </a:defRPr>
            </a:lvl5pPr>
          </a:lstStyle>
          <a:p>
            <a:pPr lvl="0"/>
            <a:r>
              <a:rPr lang="ca-ES" dirty="0" smtClean="0"/>
              <a:t>TÍTOL</a:t>
            </a:r>
          </a:p>
        </p:txBody>
      </p:sp>
      <p:sp>
        <p:nvSpPr>
          <p:cNvPr id="26" name="Contenidor de text 25"/>
          <p:cNvSpPr>
            <a:spLocks noGrp="1"/>
          </p:cNvSpPr>
          <p:nvPr userDrawn="1">
            <p:ph type="body" sz="quarter" idx="13" hasCustomPrompt="1"/>
          </p:nvPr>
        </p:nvSpPr>
        <p:spPr>
          <a:xfrm>
            <a:off x="1488017" y="1184807"/>
            <a:ext cx="5357283" cy="1020231"/>
          </a:xfrm>
          <a:prstGeom prst="rect">
            <a:avLst/>
          </a:prstGeom>
        </p:spPr>
        <p:txBody>
          <a:bodyPr/>
          <a:lstStyle>
            <a:lvl1pPr marL="0" indent="0">
              <a:buNone/>
              <a:defRPr sz="2800" b="1">
                <a:latin typeface="Helvetica" panose="020B0604020202020204" pitchFamily="34" charset="0"/>
                <a:cs typeface="Helvetica" panose="020B0604020202020204" pitchFamily="34" charset="0"/>
              </a:defRPr>
            </a:lvl1pPr>
          </a:lstStyle>
          <a:p>
            <a:pPr lvl="0"/>
            <a:r>
              <a:rPr lang="ca-ES" dirty="0" smtClean="0"/>
              <a:t>Incorporar subtítol</a:t>
            </a:r>
            <a:endParaRPr lang="ca-ES" dirty="0"/>
          </a:p>
        </p:txBody>
      </p:sp>
      <p:sp>
        <p:nvSpPr>
          <p:cNvPr id="20" name="Pentàgon 19"/>
          <p:cNvSpPr/>
          <p:nvPr userDrawn="1"/>
        </p:nvSpPr>
        <p:spPr>
          <a:xfrm>
            <a:off x="960876" y="528269"/>
            <a:ext cx="526281" cy="288032"/>
          </a:xfrm>
          <a:prstGeom prst="homePlate">
            <a:avLst/>
          </a:prstGeom>
          <a:solidFill>
            <a:srgbClr val="F189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p>
        </p:txBody>
      </p:sp>
      <p:grpSp>
        <p:nvGrpSpPr>
          <p:cNvPr id="21" name="Agrupa 20"/>
          <p:cNvGrpSpPr/>
          <p:nvPr userDrawn="1"/>
        </p:nvGrpSpPr>
        <p:grpSpPr>
          <a:xfrm>
            <a:off x="4068" y="-14132"/>
            <a:ext cx="815413" cy="6854603"/>
            <a:chOff x="3051" y="-14132"/>
            <a:chExt cx="611560" cy="6854603"/>
          </a:xfrm>
        </p:grpSpPr>
        <p:sp>
          <p:nvSpPr>
            <p:cNvPr id="23" name="Triangle rectangle 11"/>
            <p:cNvSpPr/>
            <p:nvPr/>
          </p:nvSpPr>
          <p:spPr>
            <a:xfrm>
              <a:off x="3052" y="5427695"/>
              <a:ext cx="405806" cy="936104"/>
            </a:xfrm>
            <a:custGeom>
              <a:avLst/>
              <a:gdLst>
                <a:gd name="connsiteX0" fmla="*/ 0 w 360040"/>
                <a:gd name="connsiteY0" fmla="*/ 2304256 h 2304256"/>
                <a:gd name="connsiteX1" fmla="*/ 0 w 360040"/>
                <a:gd name="connsiteY1" fmla="*/ 0 h 2304256"/>
                <a:gd name="connsiteX2" fmla="*/ 360040 w 360040"/>
                <a:gd name="connsiteY2" fmla="*/ 2304256 h 2304256"/>
                <a:gd name="connsiteX3" fmla="*/ 0 w 360040"/>
                <a:gd name="connsiteY3" fmla="*/ 2304256 h 2304256"/>
                <a:gd name="connsiteX0" fmla="*/ 0 w 1101912"/>
                <a:gd name="connsiteY0" fmla="*/ 2304256 h 2304256"/>
                <a:gd name="connsiteX1" fmla="*/ 0 w 1101912"/>
                <a:gd name="connsiteY1" fmla="*/ 0 h 2304256"/>
                <a:gd name="connsiteX2" fmla="*/ 1101912 w 1101912"/>
                <a:gd name="connsiteY2" fmla="*/ 1156943 h 2304256"/>
                <a:gd name="connsiteX3" fmla="*/ 0 w 1101912"/>
                <a:gd name="connsiteY3" fmla="*/ 2304256 h 2304256"/>
                <a:gd name="connsiteX0" fmla="*/ 0 w 1101912"/>
                <a:gd name="connsiteY0" fmla="*/ 2321509 h 2321509"/>
                <a:gd name="connsiteX1" fmla="*/ 0 w 1101912"/>
                <a:gd name="connsiteY1" fmla="*/ 0 h 2321509"/>
                <a:gd name="connsiteX2" fmla="*/ 1101912 w 1101912"/>
                <a:gd name="connsiteY2" fmla="*/ 1156943 h 2321509"/>
                <a:gd name="connsiteX3" fmla="*/ 0 w 1101912"/>
                <a:gd name="connsiteY3" fmla="*/ 2321509 h 2321509"/>
              </a:gdLst>
              <a:ahLst/>
              <a:cxnLst>
                <a:cxn ang="0">
                  <a:pos x="connsiteX0" y="connsiteY0"/>
                </a:cxn>
                <a:cxn ang="0">
                  <a:pos x="connsiteX1" y="connsiteY1"/>
                </a:cxn>
                <a:cxn ang="0">
                  <a:pos x="connsiteX2" y="connsiteY2"/>
                </a:cxn>
                <a:cxn ang="0">
                  <a:pos x="connsiteX3" y="connsiteY3"/>
                </a:cxn>
              </a:cxnLst>
              <a:rect l="l" t="t" r="r" b="b"/>
              <a:pathLst>
                <a:path w="1101912" h="2321509">
                  <a:moveTo>
                    <a:pt x="0" y="2321509"/>
                  </a:moveTo>
                  <a:lnTo>
                    <a:pt x="0" y="0"/>
                  </a:lnTo>
                  <a:lnTo>
                    <a:pt x="1101912" y="1156943"/>
                  </a:lnTo>
                  <a:lnTo>
                    <a:pt x="0" y="2321509"/>
                  </a:lnTo>
                  <a:close/>
                </a:path>
              </a:pathLst>
            </a:custGeom>
            <a:solidFill>
              <a:srgbClr val="F189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p>
          </p:txBody>
        </p:sp>
        <p:sp>
          <p:nvSpPr>
            <p:cNvPr id="24" name="Triangle rectangle 12"/>
            <p:cNvSpPr/>
            <p:nvPr/>
          </p:nvSpPr>
          <p:spPr>
            <a:xfrm>
              <a:off x="3051" y="3195447"/>
              <a:ext cx="395538" cy="926842"/>
            </a:xfrm>
            <a:custGeom>
              <a:avLst/>
              <a:gdLst>
                <a:gd name="connsiteX0" fmla="*/ 0 w 432048"/>
                <a:gd name="connsiteY0" fmla="*/ 2304256 h 2304256"/>
                <a:gd name="connsiteX1" fmla="*/ 0 w 432048"/>
                <a:gd name="connsiteY1" fmla="*/ 0 h 2304256"/>
                <a:gd name="connsiteX2" fmla="*/ 432048 w 432048"/>
                <a:gd name="connsiteY2" fmla="*/ 2304256 h 2304256"/>
                <a:gd name="connsiteX3" fmla="*/ 0 w 432048"/>
                <a:gd name="connsiteY3" fmla="*/ 2304256 h 2304256"/>
                <a:gd name="connsiteX0" fmla="*/ 0 w 1079029"/>
                <a:gd name="connsiteY0" fmla="*/ 2304256 h 2304256"/>
                <a:gd name="connsiteX1" fmla="*/ 0 w 1079029"/>
                <a:gd name="connsiteY1" fmla="*/ 0 h 2304256"/>
                <a:gd name="connsiteX2" fmla="*/ 1079029 w 1079029"/>
                <a:gd name="connsiteY2" fmla="*/ 1148316 h 2304256"/>
                <a:gd name="connsiteX3" fmla="*/ 0 w 1079029"/>
                <a:gd name="connsiteY3" fmla="*/ 2304256 h 2304256"/>
              </a:gdLst>
              <a:ahLst/>
              <a:cxnLst>
                <a:cxn ang="0">
                  <a:pos x="connsiteX0" y="connsiteY0"/>
                </a:cxn>
                <a:cxn ang="0">
                  <a:pos x="connsiteX1" y="connsiteY1"/>
                </a:cxn>
                <a:cxn ang="0">
                  <a:pos x="connsiteX2" y="connsiteY2"/>
                </a:cxn>
                <a:cxn ang="0">
                  <a:pos x="connsiteX3" y="connsiteY3"/>
                </a:cxn>
              </a:cxnLst>
              <a:rect l="l" t="t" r="r" b="b"/>
              <a:pathLst>
                <a:path w="1079029" h="2304256">
                  <a:moveTo>
                    <a:pt x="0" y="2304256"/>
                  </a:moveTo>
                  <a:lnTo>
                    <a:pt x="0" y="0"/>
                  </a:lnTo>
                  <a:lnTo>
                    <a:pt x="1079029" y="1148316"/>
                  </a:lnTo>
                  <a:lnTo>
                    <a:pt x="0" y="2304256"/>
                  </a:lnTo>
                  <a:close/>
                </a:path>
              </a:pathLst>
            </a:custGeom>
            <a:solidFill>
              <a:srgbClr val="F189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p>
          </p:txBody>
        </p:sp>
        <p:sp>
          <p:nvSpPr>
            <p:cNvPr id="25" name="Triangle rectangle 13"/>
            <p:cNvSpPr/>
            <p:nvPr/>
          </p:nvSpPr>
          <p:spPr>
            <a:xfrm>
              <a:off x="3052" y="2187335"/>
              <a:ext cx="434262" cy="1008112"/>
            </a:xfrm>
            <a:custGeom>
              <a:avLst/>
              <a:gdLst>
                <a:gd name="connsiteX0" fmla="*/ 0 w 360040"/>
                <a:gd name="connsiteY0" fmla="*/ 2664296 h 2664296"/>
                <a:gd name="connsiteX1" fmla="*/ 0 w 360040"/>
                <a:gd name="connsiteY1" fmla="*/ 0 h 2664296"/>
                <a:gd name="connsiteX2" fmla="*/ 360040 w 360040"/>
                <a:gd name="connsiteY2" fmla="*/ 2664296 h 2664296"/>
                <a:gd name="connsiteX3" fmla="*/ 0 w 360040"/>
                <a:gd name="connsiteY3" fmla="*/ 2664296 h 2664296"/>
                <a:gd name="connsiteX0" fmla="*/ 0 w 1248561"/>
                <a:gd name="connsiteY0" fmla="*/ 2664296 h 2664296"/>
                <a:gd name="connsiteX1" fmla="*/ 0 w 1248561"/>
                <a:gd name="connsiteY1" fmla="*/ 0 h 2664296"/>
                <a:gd name="connsiteX2" fmla="*/ 1248561 w 1248561"/>
                <a:gd name="connsiteY2" fmla="*/ 1344454 h 2664296"/>
                <a:gd name="connsiteX3" fmla="*/ 0 w 1248561"/>
                <a:gd name="connsiteY3" fmla="*/ 2664296 h 2664296"/>
              </a:gdLst>
              <a:ahLst/>
              <a:cxnLst>
                <a:cxn ang="0">
                  <a:pos x="connsiteX0" y="connsiteY0"/>
                </a:cxn>
                <a:cxn ang="0">
                  <a:pos x="connsiteX1" y="connsiteY1"/>
                </a:cxn>
                <a:cxn ang="0">
                  <a:pos x="connsiteX2" y="connsiteY2"/>
                </a:cxn>
                <a:cxn ang="0">
                  <a:pos x="connsiteX3" y="connsiteY3"/>
                </a:cxn>
              </a:cxnLst>
              <a:rect l="l" t="t" r="r" b="b"/>
              <a:pathLst>
                <a:path w="1248561" h="2664296">
                  <a:moveTo>
                    <a:pt x="0" y="2664296"/>
                  </a:moveTo>
                  <a:lnTo>
                    <a:pt x="0" y="0"/>
                  </a:lnTo>
                  <a:lnTo>
                    <a:pt x="1248561" y="1344454"/>
                  </a:lnTo>
                  <a:lnTo>
                    <a:pt x="0" y="2664296"/>
                  </a:lnTo>
                  <a:close/>
                </a:path>
              </a:pathLst>
            </a:custGeom>
            <a:solidFill>
              <a:srgbClr val="F189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p>
          </p:txBody>
        </p:sp>
        <p:sp>
          <p:nvSpPr>
            <p:cNvPr id="27" name="Triangle rectangle 14"/>
            <p:cNvSpPr/>
            <p:nvPr/>
          </p:nvSpPr>
          <p:spPr>
            <a:xfrm>
              <a:off x="3051" y="-14131"/>
              <a:ext cx="563429" cy="1301951"/>
            </a:xfrm>
            <a:custGeom>
              <a:avLst/>
              <a:gdLst>
                <a:gd name="connsiteX0" fmla="*/ 0 w 288032"/>
                <a:gd name="connsiteY0" fmla="*/ 2672916 h 2672916"/>
                <a:gd name="connsiteX1" fmla="*/ 0 w 288032"/>
                <a:gd name="connsiteY1" fmla="*/ 0 h 2672916"/>
                <a:gd name="connsiteX2" fmla="*/ 288032 w 288032"/>
                <a:gd name="connsiteY2" fmla="*/ 2672916 h 2672916"/>
                <a:gd name="connsiteX3" fmla="*/ 0 w 288032"/>
                <a:gd name="connsiteY3" fmla="*/ 2672916 h 2672916"/>
                <a:gd name="connsiteX0" fmla="*/ 0 w 1236938"/>
                <a:gd name="connsiteY0" fmla="*/ 2672916 h 2672916"/>
                <a:gd name="connsiteX1" fmla="*/ 0 w 1236938"/>
                <a:gd name="connsiteY1" fmla="*/ 0 h 2672916"/>
                <a:gd name="connsiteX2" fmla="*/ 1236938 w 1236938"/>
                <a:gd name="connsiteY2" fmla="*/ 1353075 h 2672916"/>
                <a:gd name="connsiteX3" fmla="*/ 0 w 1236938"/>
                <a:gd name="connsiteY3" fmla="*/ 2672916 h 2672916"/>
              </a:gdLst>
              <a:ahLst/>
              <a:cxnLst>
                <a:cxn ang="0">
                  <a:pos x="connsiteX0" y="connsiteY0"/>
                </a:cxn>
                <a:cxn ang="0">
                  <a:pos x="connsiteX1" y="connsiteY1"/>
                </a:cxn>
                <a:cxn ang="0">
                  <a:pos x="connsiteX2" y="connsiteY2"/>
                </a:cxn>
                <a:cxn ang="0">
                  <a:pos x="connsiteX3" y="connsiteY3"/>
                </a:cxn>
              </a:cxnLst>
              <a:rect l="l" t="t" r="r" b="b"/>
              <a:pathLst>
                <a:path w="1236938" h="2672916">
                  <a:moveTo>
                    <a:pt x="0" y="2672916"/>
                  </a:moveTo>
                  <a:lnTo>
                    <a:pt x="0" y="0"/>
                  </a:lnTo>
                  <a:lnTo>
                    <a:pt x="1236938" y="1353075"/>
                  </a:lnTo>
                  <a:lnTo>
                    <a:pt x="0" y="2672916"/>
                  </a:lnTo>
                  <a:close/>
                </a:path>
              </a:pathLst>
            </a:custGeom>
            <a:solidFill>
              <a:srgbClr val="F189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p>
          </p:txBody>
        </p:sp>
        <p:sp>
          <p:nvSpPr>
            <p:cNvPr id="28" name="Triangle rectangle 15"/>
            <p:cNvSpPr/>
            <p:nvPr/>
          </p:nvSpPr>
          <p:spPr>
            <a:xfrm>
              <a:off x="3052" y="-14132"/>
              <a:ext cx="611559" cy="686417"/>
            </a:xfrm>
            <a:custGeom>
              <a:avLst/>
              <a:gdLst>
                <a:gd name="connsiteX0" fmla="*/ 0 w 792088"/>
                <a:gd name="connsiteY0" fmla="*/ 1336458 h 1336458"/>
                <a:gd name="connsiteX1" fmla="*/ 0 w 792088"/>
                <a:gd name="connsiteY1" fmla="*/ 0 h 1336458"/>
                <a:gd name="connsiteX2" fmla="*/ 792088 w 792088"/>
                <a:gd name="connsiteY2" fmla="*/ 1336458 h 1336458"/>
                <a:gd name="connsiteX3" fmla="*/ 0 w 792088"/>
                <a:gd name="connsiteY3" fmla="*/ 1336458 h 1336458"/>
                <a:gd name="connsiteX0" fmla="*/ 0 w 1266541"/>
                <a:gd name="connsiteY0" fmla="*/ 1337094 h 1337094"/>
                <a:gd name="connsiteX1" fmla="*/ 0 w 1266541"/>
                <a:gd name="connsiteY1" fmla="*/ 636 h 1337094"/>
                <a:gd name="connsiteX2" fmla="*/ 1266541 w 1266541"/>
                <a:gd name="connsiteY2" fmla="*/ 0 h 1337094"/>
                <a:gd name="connsiteX3" fmla="*/ 0 w 1266541"/>
                <a:gd name="connsiteY3" fmla="*/ 1337094 h 1337094"/>
              </a:gdLst>
              <a:ahLst/>
              <a:cxnLst>
                <a:cxn ang="0">
                  <a:pos x="connsiteX0" y="connsiteY0"/>
                </a:cxn>
                <a:cxn ang="0">
                  <a:pos x="connsiteX1" y="connsiteY1"/>
                </a:cxn>
                <a:cxn ang="0">
                  <a:pos x="connsiteX2" y="connsiteY2"/>
                </a:cxn>
                <a:cxn ang="0">
                  <a:pos x="connsiteX3" y="connsiteY3"/>
                </a:cxn>
              </a:cxnLst>
              <a:rect l="l" t="t" r="r" b="b"/>
              <a:pathLst>
                <a:path w="1266541" h="1337094">
                  <a:moveTo>
                    <a:pt x="0" y="1337094"/>
                  </a:moveTo>
                  <a:lnTo>
                    <a:pt x="0" y="636"/>
                  </a:lnTo>
                  <a:lnTo>
                    <a:pt x="1266541" y="0"/>
                  </a:lnTo>
                  <a:lnTo>
                    <a:pt x="0" y="1337094"/>
                  </a:lnTo>
                  <a:close/>
                </a:path>
              </a:pathLst>
            </a:custGeom>
            <a:solidFill>
              <a:srgbClr val="F189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p>
          </p:txBody>
        </p:sp>
        <p:sp>
          <p:nvSpPr>
            <p:cNvPr id="29" name="Triangle rectangle 28"/>
            <p:cNvSpPr/>
            <p:nvPr/>
          </p:nvSpPr>
          <p:spPr>
            <a:xfrm>
              <a:off x="3052" y="6307480"/>
              <a:ext cx="434262" cy="532991"/>
            </a:xfrm>
            <a:prstGeom prst="rtTriangle">
              <a:avLst/>
            </a:prstGeom>
            <a:solidFill>
              <a:srgbClr val="F189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dirty="0"/>
            </a:p>
          </p:txBody>
        </p:sp>
        <p:sp>
          <p:nvSpPr>
            <p:cNvPr id="30" name="Triangle rectangle 11"/>
            <p:cNvSpPr/>
            <p:nvPr userDrawn="1"/>
          </p:nvSpPr>
          <p:spPr>
            <a:xfrm>
              <a:off x="3052" y="4923639"/>
              <a:ext cx="395536" cy="936104"/>
            </a:xfrm>
            <a:custGeom>
              <a:avLst/>
              <a:gdLst>
                <a:gd name="connsiteX0" fmla="*/ 0 w 360040"/>
                <a:gd name="connsiteY0" fmla="*/ 2304256 h 2304256"/>
                <a:gd name="connsiteX1" fmla="*/ 0 w 360040"/>
                <a:gd name="connsiteY1" fmla="*/ 0 h 2304256"/>
                <a:gd name="connsiteX2" fmla="*/ 360040 w 360040"/>
                <a:gd name="connsiteY2" fmla="*/ 2304256 h 2304256"/>
                <a:gd name="connsiteX3" fmla="*/ 0 w 360040"/>
                <a:gd name="connsiteY3" fmla="*/ 2304256 h 2304256"/>
                <a:gd name="connsiteX0" fmla="*/ 0 w 1101912"/>
                <a:gd name="connsiteY0" fmla="*/ 2304256 h 2304256"/>
                <a:gd name="connsiteX1" fmla="*/ 0 w 1101912"/>
                <a:gd name="connsiteY1" fmla="*/ 0 h 2304256"/>
                <a:gd name="connsiteX2" fmla="*/ 1101912 w 1101912"/>
                <a:gd name="connsiteY2" fmla="*/ 1156943 h 2304256"/>
                <a:gd name="connsiteX3" fmla="*/ 0 w 1101912"/>
                <a:gd name="connsiteY3" fmla="*/ 2304256 h 2304256"/>
                <a:gd name="connsiteX0" fmla="*/ 0 w 1101912"/>
                <a:gd name="connsiteY0" fmla="*/ 2321509 h 2321509"/>
                <a:gd name="connsiteX1" fmla="*/ 0 w 1101912"/>
                <a:gd name="connsiteY1" fmla="*/ 0 h 2321509"/>
                <a:gd name="connsiteX2" fmla="*/ 1101912 w 1101912"/>
                <a:gd name="connsiteY2" fmla="*/ 1156943 h 2321509"/>
                <a:gd name="connsiteX3" fmla="*/ 0 w 1101912"/>
                <a:gd name="connsiteY3" fmla="*/ 2321509 h 2321509"/>
              </a:gdLst>
              <a:ahLst/>
              <a:cxnLst>
                <a:cxn ang="0">
                  <a:pos x="connsiteX0" y="connsiteY0"/>
                </a:cxn>
                <a:cxn ang="0">
                  <a:pos x="connsiteX1" y="connsiteY1"/>
                </a:cxn>
                <a:cxn ang="0">
                  <a:pos x="connsiteX2" y="connsiteY2"/>
                </a:cxn>
                <a:cxn ang="0">
                  <a:pos x="connsiteX3" y="connsiteY3"/>
                </a:cxn>
              </a:cxnLst>
              <a:rect l="l" t="t" r="r" b="b"/>
              <a:pathLst>
                <a:path w="1101912" h="2321509">
                  <a:moveTo>
                    <a:pt x="0" y="2321509"/>
                  </a:moveTo>
                  <a:lnTo>
                    <a:pt x="0" y="0"/>
                  </a:lnTo>
                  <a:lnTo>
                    <a:pt x="1101912" y="1156943"/>
                  </a:lnTo>
                  <a:lnTo>
                    <a:pt x="0" y="2321509"/>
                  </a:lnTo>
                  <a:close/>
                </a:path>
              </a:pathLst>
            </a:custGeom>
            <a:solidFill>
              <a:srgbClr val="F189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p>
          </p:txBody>
        </p:sp>
      </p:grpSp>
      <p:pic>
        <p:nvPicPr>
          <p:cNvPr id="19" name="Imatg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71740" y="6252705"/>
            <a:ext cx="5439795" cy="430889"/>
          </a:xfrm>
          <a:prstGeom prst="rect">
            <a:avLst/>
          </a:prstGeom>
        </p:spPr>
      </p:pic>
    </p:spTree>
    <p:extLst>
      <p:ext uri="{BB962C8B-B14F-4D97-AF65-F5344CB8AC3E}">
        <p14:creationId xmlns:p14="http://schemas.microsoft.com/office/powerpoint/2010/main" val="23871917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1_Dos objectes">
    <p:spTree>
      <p:nvGrpSpPr>
        <p:cNvPr id="1" name=""/>
        <p:cNvGrpSpPr/>
        <p:nvPr/>
      </p:nvGrpSpPr>
      <p:grpSpPr>
        <a:xfrm>
          <a:off x="0" y="0"/>
          <a:ext cx="0" cy="0"/>
          <a:chOff x="0" y="0"/>
          <a:chExt cx="0" cy="0"/>
        </a:xfrm>
      </p:grpSpPr>
      <p:sp>
        <p:nvSpPr>
          <p:cNvPr id="3" name="Contenidor de contingut 2"/>
          <p:cNvSpPr>
            <a:spLocks noGrp="1"/>
          </p:cNvSpPr>
          <p:nvPr>
            <p:ph sz="half" idx="1" hasCustomPrompt="1"/>
          </p:nvPr>
        </p:nvSpPr>
        <p:spPr>
          <a:xfrm>
            <a:off x="1487157" y="2204865"/>
            <a:ext cx="5332324" cy="3582987"/>
          </a:xfrm>
          <a:prstGeom prst="rect">
            <a:avLst/>
          </a:prstGeom>
        </p:spPr>
        <p:txBody>
          <a:bodyPr/>
          <a:lstStyle>
            <a:lvl1pPr marL="0" indent="0">
              <a:buNone/>
              <a:defRPr sz="1800" b="1">
                <a:solidFill>
                  <a:srgbClr val="F18900"/>
                </a:solidFill>
                <a:latin typeface="Helvetica" panose="020B0604020202020204" pitchFamily="34" charset="0"/>
                <a:cs typeface="Helvetica" panose="020B0604020202020204" pitchFamily="34" charset="0"/>
              </a:defRPr>
            </a:lvl1pPr>
            <a:lvl2pPr marL="457200" indent="0">
              <a:buNone/>
              <a:defRPr sz="1800" b="1">
                <a:solidFill>
                  <a:srgbClr val="00B0F0"/>
                </a:solidFill>
                <a:latin typeface="Helvetica" panose="020B0604020202020204" pitchFamily="34" charset="0"/>
                <a:cs typeface="Helvetica" panose="020B0604020202020204" pitchFamily="34" charset="0"/>
              </a:defRPr>
            </a:lvl2pPr>
            <a:lvl3pPr marL="914400" indent="0">
              <a:buNone/>
              <a:defRPr sz="1800" b="1">
                <a:solidFill>
                  <a:srgbClr val="00B0F0"/>
                </a:solidFill>
                <a:latin typeface="Helvetica" panose="020B0604020202020204" pitchFamily="34" charset="0"/>
                <a:cs typeface="Helvetica" panose="020B0604020202020204" pitchFamily="34" charset="0"/>
              </a:defRPr>
            </a:lvl3pPr>
            <a:lvl4pPr marL="1371600" indent="0">
              <a:buNone/>
              <a:defRPr sz="1800" b="1">
                <a:solidFill>
                  <a:srgbClr val="00B0F0"/>
                </a:solidFill>
                <a:latin typeface="Helvetica" panose="020B0604020202020204" pitchFamily="34" charset="0"/>
                <a:cs typeface="Helvetica" panose="020B0604020202020204" pitchFamily="34" charset="0"/>
              </a:defRPr>
            </a:lvl4pPr>
            <a:lvl5pPr marL="1828800" indent="0">
              <a:buNone/>
              <a:defRPr sz="1800" b="1">
                <a:solidFill>
                  <a:srgbClr val="00B0F0"/>
                </a:solidFill>
                <a:latin typeface="Helvetica" panose="020B0604020202020204" pitchFamily="34" charset="0"/>
                <a:cs typeface="Helvetica" panose="020B0604020202020204" pitchFamily="34" charset="0"/>
              </a:defRPr>
            </a:lvl5pPr>
            <a:lvl6pPr>
              <a:defRPr sz="1800"/>
            </a:lvl6pPr>
            <a:lvl7pPr>
              <a:defRPr sz="1800"/>
            </a:lvl7pPr>
            <a:lvl8pPr>
              <a:defRPr sz="1800"/>
            </a:lvl8pPr>
            <a:lvl9pPr>
              <a:defRPr sz="1800"/>
            </a:lvl9pPr>
          </a:lstStyle>
          <a:p>
            <a:pPr lvl="0"/>
            <a:r>
              <a:rPr lang="ca-ES" dirty="0" smtClean="0"/>
              <a:t>Feu clic aquí per incorporar contingut</a:t>
            </a:r>
          </a:p>
        </p:txBody>
      </p:sp>
      <p:sp>
        <p:nvSpPr>
          <p:cNvPr id="4" name="Contenidor de contingut 3"/>
          <p:cNvSpPr>
            <a:spLocks noGrp="1"/>
          </p:cNvSpPr>
          <p:nvPr>
            <p:ph sz="half" idx="2" hasCustomPrompt="1"/>
          </p:nvPr>
        </p:nvSpPr>
        <p:spPr>
          <a:xfrm>
            <a:off x="7154426" y="1175658"/>
            <a:ext cx="4474865" cy="4622242"/>
          </a:xfrm>
          <a:prstGeom prst="rect">
            <a:avLst/>
          </a:prstGeom>
        </p:spPr>
        <p:txBody>
          <a:bodyPr anchor="t"/>
          <a:lstStyle>
            <a:lvl1pPr marL="0" indent="0" algn="l">
              <a:buNone/>
              <a:defRPr sz="1800" baseline="0">
                <a:latin typeface="Helvetica" panose="020B0604020202020204" pitchFamily="34" charset="0"/>
                <a:cs typeface="Helvetica"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a-ES" dirty="0" smtClean="0"/>
              <a:t>Fes clic per afegir una imatge o contingut multimèdia</a:t>
            </a:r>
            <a:endParaRPr lang="ca-ES" dirty="0"/>
          </a:p>
        </p:txBody>
      </p:sp>
      <p:sp>
        <p:nvSpPr>
          <p:cNvPr id="17" name="QuadreDeText 16"/>
          <p:cNvSpPr txBox="1"/>
          <p:nvPr userDrawn="1"/>
        </p:nvSpPr>
        <p:spPr>
          <a:xfrm>
            <a:off x="848365" y="6283482"/>
            <a:ext cx="3424327" cy="369332"/>
          </a:xfrm>
          <a:prstGeom prst="rect">
            <a:avLst/>
          </a:prstGeom>
          <a:noFill/>
        </p:spPr>
        <p:txBody>
          <a:bodyPr wrap="square" rtlCol="0">
            <a:spAutoFit/>
          </a:bodyPr>
          <a:lstStyle/>
          <a:p>
            <a:r>
              <a:rPr lang="ca-ES" sz="1800" b="1" dirty="0" smtClean="0">
                <a:solidFill>
                  <a:srgbClr val="F18900"/>
                </a:solidFill>
                <a:latin typeface="Helvetica" panose="020B0604020202020204" pitchFamily="34" charset="0"/>
                <a:cs typeface="Helvetica" panose="020B0604020202020204" pitchFamily="34" charset="0"/>
              </a:rPr>
              <a:t>#</a:t>
            </a:r>
            <a:r>
              <a:rPr lang="ca-ES" sz="1800" b="1" i="1" dirty="0" err="1" smtClean="0">
                <a:solidFill>
                  <a:srgbClr val="F18900"/>
                </a:solidFill>
                <a:latin typeface="Helvetica" panose="020B0604020202020204" pitchFamily="34" charset="0"/>
                <a:cs typeface="Helvetica" panose="020B0604020202020204" pitchFamily="34" charset="0"/>
              </a:rPr>
              <a:t>transició</a:t>
            </a:r>
            <a:r>
              <a:rPr lang="ca-ES" sz="1800" b="1" i="1" baseline="0" dirty="0" err="1" smtClean="0">
                <a:solidFill>
                  <a:srgbClr val="F18900"/>
                </a:solidFill>
                <a:latin typeface="Helvetica" panose="020B0604020202020204" pitchFamily="34" charset="0"/>
                <a:cs typeface="Helvetica" panose="020B0604020202020204" pitchFamily="34" charset="0"/>
              </a:rPr>
              <a:t>energètica</a:t>
            </a:r>
            <a:endParaRPr lang="ca-ES" sz="1800" b="1" i="1" dirty="0">
              <a:solidFill>
                <a:srgbClr val="F18900"/>
              </a:solidFill>
              <a:latin typeface="Helvetica" panose="020B0604020202020204" pitchFamily="34" charset="0"/>
              <a:cs typeface="Helvetica" panose="020B0604020202020204" pitchFamily="34" charset="0"/>
            </a:endParaRPr>
          </a:p>
        </p:txBody>
      </p:sp>
      <p:sp>
        <p:nvSpPr>
          <p:cNvPr id="22" name="Contenidor de text 21"/>
          <p:cNvSpPr>
            <a:spLocks noGrp="1"/>
          </p:cNvSpPr>
          <p:nvPr userDrawn="1">
            <p:ph type="body" sz="quarter" idx="12" hasCustomPrompt="1"/>
          </p:nvPr>
        </p:nvSpPr>
        <p:spPr>
          <a:xfrm>
            <a:off x="2110318" y="482600"/>
            <a:ext cx="9516533" cy="693738"/>
          </a:xfrm>
          <a:prstGeom prst="rect">
            <a:avLst/>
          </a:prstGeom>
        </p:spPr>
        <p:txBody>
          <a:bodyPr/>
          <a:lstStyle>
            <a:lvl1pPr marL="0" indent="0">
              <a:buNone/>
              <a:defRPr sz="2000" b="1" cap="all" baseline="0">
                <a:solidFill>
                  <a:srgbClr val="F18900"/>
                </a:solidFill>
                <a:latin typeface="Helvetica" panose="020B0604020202020204" pitchFamily="34" charset="0"/>
                <a:cs typeface="Helvetica" panose="020B0604020202020204" pitchFamily="34" charset="0"/>
              </a:defRPr>
            </a:lvl1pPr>
            <a:lvl2pPr marL="457200" indent="0">
              <a:buNone/>
              <a:defRPr sz="2000" b="1" cap="all" baseline="0">
                <a:solidFill>
                  <a:srgbClr val="00B0F0"/>
                </a:solidFill>
                <a:latin typeface="Helvetica" panose="020B0604020202020204" pitchFamily="34" charset="0"/>
                <a:cs typeface="Helvetica" panose="020B0604020202020204" pitchFamily="34" charset="0"/>
              </a:defRPr>
            </a:lvl2pPr>
            <a:lvl3pPr marL="914400" indent="0">
              <a:buNone/>
              <a:defRPr sz="2000" b="1" cap="all" baseline="0">
                <a:solidFill>
                  <a:srgbClr val="00B0F0"/>
                </a:solidFill>
                <a:latin typeface="Helvetica" panose="020B0604020202020204" pitchFamily="34" charset="0"/>
                <a:cs typeface="Helvetica" panose="020B0604020202020204" pitchFamily="34" charset="0"/>
              </a:defRPr>
            </a:lvl3pPr>
            <a:lvl4pPr marL="1371600" indent="0">
              <a:buNone/>
              <a:defRPr sz="2000" b="1" cap="all" baseline="0">
                <a:solidFill>
                  <a:srgbClr val="00B0F0"/>
                </a:solidFill>
                <a:latin typeface="Helvetica" panose="020B0604020202020204" pitchFamily="34" charset="0"/>
                <a:cs typeface="Helvetica" panose="020B0604020202020204" pitchFamily="34" charset="0"/>
              </a:defRPr>
            </a:lvl4pPr>
            <a:lvl5pPr marL="1828800" indent="0">
              <a:buNone/>
              <a:defRPr sz="2000" b="1" cap="all" baseline="0">
                <a:solidFill>
                  <a:srgbClr val="00B0F0"/>
                </a:solidFill>
                <a:latin typeface="Helvetica" panose="020B0604020202020204" pitchFamily="34" charset="0"/>
                <a:cs typeface="Helvetica" panose="020B0604020202020204" pitchFamily="34" charset="0"/>
              </a:defRPr>
            </a:lvl5pPr>
          </a:lstStyle>
          <a:p>
            <a:pPr lvl="0"/>
            <a:r>
              <a:rPr lang="ca-ES" dirty="0" smtClean="0"/>
              <a:t>TÍTOL</a:t>
            </a:r>
          </a:p>
        </p:txBody>
      </p:sp>
      <p:sp>
        <p:nvSpPr>
          <p:cNvPr id="26" name="Contenidor de text 25"/>
          <p:cNvSpPr>
            <a:spLocks noGrp="1"/>
          </p:cNvSpPr>
          <p:nvPr userDrawn="1">
            <p:ph type="body" sz="quarter" idx="13" hasCustomPrompt="1"/>
          </p:nvPr>
        </p:nvSpPr>
        <p:spPr>
          <a:xfrm>
            <a:off x="1488017" y="1184807"/>
            <a:ext cx="5357283" cy="1020231"/>
          </a:xfrm>
          <a:prstGeom prst="rect">
            <a:avLst/>
          </a:prstGeom>
        </p:spPr>
        <p:txBody>
          <a:bodyPr/>
          <a:lstStyle>
            <a:lvl1pPr marL="0" indent="0">
              <a:buNone/>
              <a:defRPr sz="2800" b="1">
                <a:latin typeface="Helvetica" panose="020B0604020202020204" pitchFamily="34" charset="0"/>
                <a:cs typeface="Helvetica" panose="020B0604020202020204" pitchFamily="34" charset="0"/>
              </a:defRPr>
            </a:lvl1pPr>
          </a:lstStyle>
          <a:p>
            <a:pPr lvl="0"/>
            <a:r>
              <a:rPr lang="ca-ES" dirty="0" smtClean="0"/>
              <a:t>Incorporar subtítol</a:t>
            </a:r>
            <a:endParaRPr lang="ca-ES" dirty="0"/>
          </a:p>
        </p:txBody>
      </p:sp>
      <p:sp>
        <p:nvSpPr>
          <p:cNvPr id="20" name="Pentàgon 19"/>
          <p:cNvSpPr/>
          <p:nvPr userDrawn="1"/>
        </p:nvSpPr>
        <p:spPr>
          <a:xfrm>
            <a:off x="960876" y="528269"/>
            <a:ext cx="526281" cy="288032"/>
          </a:xfrm>
          <a:prstGeom prst="homePlate">
            <a:avLst/>
          </a:prstGeom>
          <a:solidFill>
            <a:srgbClr val="F189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p>
        </p:txBody>
      </p:sp>
      <p:grpSp>
        <p:nvGrpSpPr>
          <p:cNvPr id="21" name="Agrupa 20"/>
          <p:cNvGrpSpPr/>
          <p:nvPr userDrawn="1"/>
        </p:nvGrpSpPr>
        <p:grpSpPr>
          <a:xfrm>
            <a:off x="4068" y="-14132"/>
            <a:ext cx="815413" cy="6854603"/>
            <a:chOff x="3051" y="-14132"/>
            <a:chExt cx="611560" cy="6854603"/>
          </a:xfrm>
        </p:grpSpPr>
        <p:sp>
          <p:nvSpPr>
            <p:cNvPr id="23" name="Triangle rectangle 11"/>
            <p:cNvSpPr/>
            <p:nvPr/>
          </p:nvSpPr>
          <p:spPr>
            <a:xfrm>
              <a:off x="3052" y="5427695"/>
              <a:ext cx="405806" cy="936104"/>
            </a:xfrm>
            <a:custGeom>
              <a:avLst/>
              <a:gdLst>
                <a:gd name="connsiteX0" fmla="*/ 0 w 360040"/>
                <a:gd name="connsiteY0" fmla="*/ 2304256 h 2304256"/>
                <a:gd name="connsiteX1" fmla="*/ 0 w 360040"/>
                <a:gd name="connsiteY1" fmla="*/ 0 h 2304256"/>
                <a:gd name="connsiteX2" fmla="*/ 360040 w 360040"/>
                <a:gd name="connsiteY2" fmla="*/ 2304256 h 2304256"/>
                <a:gd name="connsiteX3" fmla="*/ 0 w 360040"/>
                <a:gd name="connsiteY3" fmla="*/ 2304256 h 2304256"/>
                <a:gd name="connsiteX0" fmla="*/ 0 w 1101912"/>
                <a:gd name="connsiteY0" fmla="*/ 2304256 h 2304256"/>
                <a:gd name="connsiteX1" fmla="*/ 0 w 1101912"/>
                <a:gd name="connsiteY1" fmla="*/ 0 h 2304256"/>
                <a:gd name="connsiteX2" fmla="*/ 1101912 w 1101912"/>
                <a:gd name="connsiteY2" fmla="*/ 1156943 h 2304256"/>
                <a:gd name="connsiteX3" fmla="*/ 0 w 1101912"/>
                <a:gd name="connsiteY3" fmla="*/ 2304256 h 2304256"/>
                <a:gd name="connsiteX0" fmla="*/ 0 w 1101912"/>
                <a:gd name="connsiteY0" fmla="*/ 2321509 h 2321509"/>
                <a:gd name="connsiteX1" fmla="*/ 0 w 1101912"/>
                <a:gd name="connsiteY1" fmla="*/ 0 h 2321509"/>
                <a:gd name="connsiteX2" fmla="*/ 1101912 w 1101912"/>
                <a:gd name="connsiteY2" fmla="*/ 1156943 h 2321509"/>
                <a:gd name="connsiteX3" fmla="*/ 0 w 1101912"/>
                <a:gd name="connsiteY3" fmla="*/ 2321509 h 2321509"/>
              </a:gdLst>
              <a:ahLst/>
              <a:cxnLst>
                <a:cxn ang="0">
                  <a:pos x="connsiteX0" y="connsiteY0"/>
                </a:cxn>
                <a:cxn ang="0">
                  <a:pos x="connsiteX1" y="connsiteY1"/>
                </a:cxn>
                <a:cxn ang="0">
                  <a:pos x="connsiteX2" y="connsiteY2"/>
                </a:cxn>
                <a:cxn ang="0">
                  <a:pos x="connsiteX3" y="connsiteY3"/>
                </a:cxn>
              </a:cxnLst>
              <a:rect l="l" t="t" r="r" b="b"/>
              <a:pathLst>
                <a:path w="1101912" h="2321509">
                  <a:moveTo>
                    <a:pt x="0" y="2321509"/>
                  </a:moveTo>
                  <a:lnTo>
                    <a:pt x="0" y="0"/>
                  </a:lnTo>
                  <a:lnTo>
                    <a:pt x="1101912" y="1156943"/>
                  </a:lnTo>
                  <a:lnTo>
                    <a:pt x="0" y="2321509"/>
                  </a:lnTo>
                  <a:close/>
                </a:path>
              </a:pathLst>
            </a:custGeom>
            <a:solidFill>
              <a:srgbClr val="F189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p>
          </p:txBody>
        </p:sp>
        <p:sp>
          <p:nvSpPr>
            <p:cNvPr id="24" name="Triangle rectangle 12"/>
            <p:cNvSpPr/>
            <p:nvPr/>
          </p:nvSpPr>
          <p:spPr>
            <a:xfrm>
              <a:off x="3051" y="3195447"/>
              <a:ext cx="395538" cy="926842"/>
            </a:xfrm>
            <a:custGeom>
              <a:avLst/>
              <a:gdLst>
                <a:gd name="connsiteX0" fmla="*/ 0 w 432048"/>
                <a:gd name="connsiteY0" fmla="*/ 2304256 h 2304256"/>
                <a:gd name="connsiteX1" fmla="*/ 0 w 432048"/>
                <a:gd name="connsiteY1" fmla="*/ 0 h 2304256"/>
                <a:gd name="connsiteX2" fmla="*/ 432048 w 432048"/>
                <a:gd name="connsiteY2" fmla="*/ 2304256 h 2304256"/>
                <a:gd name="connsiteX3" fmla="*/ 0 w 432048"/>
                <a:gd name="connsiteY3" fmla="*/ 2304256 h 2304256"/>
                <a:gd name="connsiteX0" fmla="*/ 0 w 1079029"/>
                <a:gd name="connsiteY0" fmla="*/ 2304256 h 2304256"/>
                <a:gd name="connsiteX1" fmla="*/ 0 w 1079029"/>
                <a:gd name="connsiteY1" fmla="*/ 0 h 2304256"/>
                <a:gd name="connsiteX2" fmla="*/ 1079029 w 1079029"/>
                <a:gd name="connsiteY2" fmla="*/ 1148316 h 2304256"/>
                <a:gd name="connsiteX3" fmla="*/ 0 w 1079029"/>
                <a:gd name="connsiteY3" fmla="*/ 2304256 h 2304256"/>
              </a:gdLst>
              <a:ahLst/>
              <a:cxnLst>
                <a:cxn ang="0">
                  <a:pos x="connsiteX0" y="connsiteY0"/>
                </a:cxn>
                <a:cxn ang="0">
                  <a:pos x="connsiteX1" y="connsiteY1"/>
                </a:cxn>
                <a:cxn ang="0">
                  <a:pos x="connsiteX2" y="connsiteY2"/>
                </a:cxn>
                <a:cxn ang="0">
                  <a:pos x="connsiteX3" y="connsiteY3"/>
                </a:cxn>
              </a:cxnLst>
              <a:rect l="l" t="t" r="r" b="b"/>
              <a:pathLst>
                <a:path w="1079029" h="2304256">
                  <a:moveTo>
                    <a:pt x="0" y="2304256"/>
                  </a:moveTo>
                  <a:lnTo>
                    <a:pt x="0" y="0"/>
                  </a:lnTo>
                  <a:lnTo>
                    <a:pt x="1079029" y="1148316"/>
                  </a:lnTo>
                  <a:lnTo>
                    <a:pt x="0" y="2304256"/>
                  </a:lnTo>
                  <a:close/>
                </a:path>
              </a:pathLst>
            </a:custGeom>
            <a:solidFill>
              <a:srgbClr val="F189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p>
          </p:txBody>
        </p:sp>
        <p:sp>
          <p:nvSpPr>
            <p:cNvPr id="25" name="Triangle rectangle 13"/>
            <p:cNvSpPr/>
            <p:nvPr/>
          </p:nvSpPr>
          <p:spPr>
            <a:xfrm>
              <a:off x="3052" y="2187335"/>
              <a:ext cx="434262" cy="1008112"/>
            </a:xfrm>
            <a:custGeom>
              <a:avLst/>
              <a:gdLst>
                <a:gd name="connsiteX0" fmla="*/ 0 w 360040"/>
                <a:gd name="connsiteY0" fmla="*/ 2664296 h 2664296"/>
                <a:gd name="connsiteX1" fmla="*/ 0 w 360040"/>
                <a:gd name="connsiteY1" fmla="*/ 0 h 2664296"/>
                <a:gd name="connsiteX2" fmla="*/ 360040 w 360040"/>
                <a:gd name="connsiteY2" fmla="*/ 2664296 h 2664296"/>
                <a:gd name="connsiteX3" fmla="*/ 0 w 360040"/>
                <a:gd name="connsiteY3" fmla="*/ 2664296 h 2664296"/>
                <a:gd name="connsiteX0" fmla="*/ 0 w 1248561"/>
                <a:gd name="connsiteY0" fmla="*/ 2664296 h 2664296"/>
                <a:gd name="connsiteX1" fmla="*/ 0 w 1248561"/>
                <a:gd name="connsiteY1" fmla="*/ 0 h 2664296"/>
                <a:gd name="connsiteX2" fmla="*/ 1248561 w 1248561"/>
                <a:gd name="connsiteY2" fmla="*/ 1344454 h 2664296"/>
                <a:gd name="connsiteX3" fmla="*/ 0 w 1248561"/>
                <a:gd name="connsiteY3" fmla="*/ 2664296 h 2664296"/>
              </a:gdLst>
              <a:ahLst/>
              <a:cxnLst>
                <a:cxn ang="0">
                  <a:pos x="connsiteX0" y="connsiteY0"/>
                </a:cxn>
                <a:cxn ang="0">
                  <a:pos x="connsiteX1" y="connsiteY1"/>
                </a:cxn>
                <a:cxn ang="0">
                  <a:pos x="connsiteX2" y="connsiteY2"/>
                </a:cxn>
                <a:cxn ang="0">
                  <a:pos x="connsiteX3" y="connsiteY3"/>
                </a:cxn>
              </a:cxnLst>
              <a:rect l="l" t="t" r="r" b="b"/>
              <a:pathLst>
                <a:path w="1248561" h="2664296">
                  <a:moveTo>
                    <a:pt x="0" y="2664296"/>
                  </a:moveTo>
                  <a:lnTo>
                    <a:pt x="0" y="0"/>
                  </a:lnTo>
                  <a:lnTo>
                    <a:pt x="1248561" y="1344454"/>
                  </a:lnTo>
                  <a:lnTo>
                    <a:pt x="0" y="2664296"/>
                  </a:lnTo>
                  <a:close/>
                </a:path>
              </a:pathLst>
            </a:custGeom>
            <a:solidFill>
              <a:srgbClr val="F189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p>
          </p:txBody>
        </p:sp>
        <p:sp>
          <p:nvSpPr>
            <p:cNvPr id="27" name="Triangle rectangle 14"/>
            <p:cNvSpPr/>
            <p:nvPr/>
          </p:nvSpPr>
          <p:spPr>
            <a:xfrm>
              <a:off x="3051" y="-14131"/>
              <a:ext cx="563429" cy="1301951"/>
            </a:xfrm>
            <a:custGeom>
              <a:avLst/>
              <a:gdLst>
                <a:gd name="connsiteX0" fmla="*/ 0 w 288032"/>
                <a:gd name="connsiteY0" fmla="*/ 2672916 h 2672916"/>
                <a:gd name="connsiteX1" fmla="*/ 0 w 288032"/>
                <a:gd name="connsiteY1" fmla="*/ 0 h 2672916"/>
                <a:gd name="connsiteX2" fmla="*/ 288032 w 288032"/>
                <a:gd name="connsiteY2" fmla="*/ 2672916 h 2672916"/>
                <a:gd name="connsiteX3" fmla="*/ 0 w 288032"/>
                <a:gd name="connsiteY3" fmla="*/ 2672916 h 2672916"/>
                <a:gd name="connsiteX0" fmla="*/ 0 w 1236938"/>
                <a:gd name="connsiteY0" fmla="*/ 2672916 h 2672916"/>
                <a:gd name="connsiteX1" fmla="*/ 0 w 1236938"/>
                <a:gd name="connsiteY1" fmla="*/ 0 h 2672916"/>
                <a:gd name="connsiteX2" fmla="*/ 1236938 w 1236938"/>
                <a:gd name="connsiteY2" fmla="*/ 1353075 h 2672916"/>
                <a:gd name="connsiteX3" fmla="*/ 0 w 1236938"/>
                <a:gd name="connsiteY3" fmla="*/ 2672916 h 2672916"/>
              </a:gdLst>
              <a:ahLst/>
              <a:cxnLst>
                <a:cxn ang="0">
                  <a:pos x="connsiteX0" y="connsiteY0"/>
                </a:cxn>
                <a:cxn ang="0">
                  <a:pos x="connsiteX1" y="connsiteY1"/>
                </a:cxn>
                <a:cxn ang="0">
                  <a:pos x="connsiteX2" y="connsiteY2"/>
                </a:cxn>
                <a:cxn ang="0">
                  <a:pos x="connsiteX3" y="connsiteY3"/>
                </a:cxn>
              </a:cxnLst>
              <a:rect l="l" t="t" r="r" b="b"/>
              <a:pathLst>
                <a:path w="1236938" h="2672916">
                  <a:moveTo>
                    <a:pt x="0" y="2672916"/>
                  </a:moveTo>
                  <a:lnTo>
                    <a:pt x="0" y="0"/>
                  </a:lnTo>
                  <a:lnTo>
                    <a:pt x="1236938" y="1353075"/>
                  </a:lnTo>
                  <a:lnTo>
                    <a:pt x="0" y="2672916"/>
                  </a:lnTo>
                  <a:close/>
                </a:path>
              </a:pathLst>
            </a:custGeom>
            <a:solidFill>
              <a:srgbClr val="F189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p>
          </p:txBody>
        </p:sp>
        <p:sp>
          <p:nvSpPr>
            <p:cNvPr id="28" name="Triangle rectangle 15"/>
            <p:cNvSpPr/>
            <p:nvPr/>
          </p:nvSpPr>
          <p:spPr>
            <a:xfrm>
              <a:off x="3052" y="-14132"/>
              <a:ext cx="611559" cy="686417"/>
            </a:xfrm>
            <a:custGeom>
              <a:avLst/>
              <a:gdLst>
                <a:gd name="connsiteX0" fmla="*/ 0 w 792088"/>
                <a:gd name="connsiteY0" fmla="*/ 1336458 h 1336458"/>
                <a:gd name="connsiteX1" fmla="*/ 0 w 792088"/>
                <a:gd name="connsiteY1" fmla="*/ 0 h 1336458"/>
                <a:gd name="connsiteX2" fmla="*/ 792088 w 792088"/>
                <a:gd name="connsiteY2" fmla="*/ 1336458 h 1336458"/>
                <a:gd name="connsiteX3" fmla="*/ 0 w 792088"/>
                <a:gd name="connsiteY3" fmla="*/ 1336458 h 1336458"/>
                <a:gd name="connsiteX0" fmla="*/ 0 w 1266541"/>
                <a:gd name="connsiteY0" fmla="*/ 1337094 h 1337094"/>
                <a:gd name="connsiteX1" fmla="*/ 0 w 1266541"/>
                <a:gd name="connsiteY1" fmla="*/ 636 h 1337094"/>
                <a:gd name="connsiteX2" fmla="*/ 1266541 w 1266541"/>
                <a:gd name="connsiteY2" fmla="*/ 0 h 1337094"/>
                <a:gd name="connsiteX3" fmla="*/ 0 w 1266541"/>
                <a:gd name="connsiteY3" fmla="*/ 1337094 h 1337094"/>
              </a:gdLst>
              <a:ahLst/>
              <a:cxnLst>
                <a:cxn ang="0">
                  <a:pos x="connsiteX0" y="connsiteY0"/>
                </a:cxn>
                <a:cxn ang="0">
                  <a:pos x="connsiteX1" y="connsiteY1"/>
                </a:cxn>
                <a:cxn ang="0">
                  <a:pos x="connsiteX2" y="connsiteY2"/>
                </a:cxn>
                <a:cxn ang="0">
                  <a:pos x="connsiteX3" y="connsiteY3"/>
                </a:cxn>
              </a:cxnLst>
              <a:rect l="l" t="t" r="r" b="b"/>
              <a:pathLst>
                <a:path w="1266541" h="1337094">
                  <a:moveTo>
                    <a:pt x="0" y="1337094"/>
                  </a:moveTo>
                  <a:lnTo>
                    <a:pt x="0" y="636"/>
                  </a:lnTo>
                  <a:lnTo>
                    <a:pt x="1266541" y="0"/>
                  </a:lnTo>
                  <a:lnTo>
                    <a:pt x="0" y="1337094"/>
                  </a:lnTo>
                  <a:close/>
                </a:path>
              </a:pathLst>
            </a:custGeom>
            <a:solidFill>
              <a:srgbClr val="F189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p>
          </p:txBody>
        </p:sp>
        <p:sp>
          <p:nvSpPr>
            <p:cNvPr id="29" name="Triangle rectangle 28"/>
            <p:cNvSpPr/>
            <p:nvPr/>
          </p:nvSpPr>
          <p:spPr>
            <a:xfrm>
              <a:off x="3052" y="6307480"/>
              <a:ext cx="434262" cy="532991"/>
            </a:xfrm>
            <a:prstGeom prst="rtTriangle">
              <a:avLst/>
            </a:prstGeom>
            <a:solidFill>
              <a:srgbClr val="F189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dirty="0"/>
            </a:p>
          </p:txBody>
        </p:sp>
        <p:sp>
          <p:nvSpPr>
            <p:cNvPr id="30" name="Triangle rectangle 11"/>
            <p:cNvSpPr/>
            <p:nvPr userDrawn="1"/>
          </p:nvSpPr>
          <p:spPr>
            <a:xfrm>
              <a:off x="3052" y="4923639"/>
              <a:ext cx="395536" cy="936104"/>
            </a:xfrm>
            <a:custGeom>
              <a:avLst/>
              <a:gdLst>
                <a:gd name="connsiteX0" fmla="*/ 0 w 360040"/>
                <a:gd name="connsiteY0" fmla="*/ 2304256 h 2304256"/>
                <a:gd name="connsiteX1" fmla="*/ 0 w 360040"/>
                <a:gd name="connsiteY1" fmla="*/ 0 h 2304256"/>
                <a:gd name="connsiteX2" fmla="*/ 360040 w 360040"/>
                <a:gd name="connsiteY2" fmla="*/ 2304256 h 2304256"/>
                <a:gd name="connsiteX3" fmla="*/ 0 w 360040"/>
                <a:gd name="connsiteY3" fmla="*/ 2304256 h 2304256"/>
                <a:gd name="connsiteX0" fmla="*/ 0 w 1101912"/>
                <a:gd name="connsiteY0" fmla="*/ 2304256 h 2304256"/>
                <a:gd name="connsiteX1" fmla="*/ 0 w 1101912"/>
                <a:gd name="connsiteY1" fmla="*/ 0 h 2304256"/>
                <a:gd name="connsiteX2" fmla="*/ 1101912 w 1101912"/>
                <a:gd name="connsiteY2" fmla="*/ 1156943 h 2304256"/>
                <a:gd name="connsiteX3" fmla="*/ 0 w 1101912"/>
                <a:gd name="connsiteY3" fmla="*/ 2304256 h 2304256"/>
                <a:gd name="connsiteX0" fmla="*/ 0 w 1101912"/>
                <a:gd name="connsiteY0" fmla="*/ 2321509 h 2321509"/>
                <a:gd name="connsiteX1" fmla="*/ 0 w 1101912"/>
                <a:gd name="connsiteY1" fmla="*/ 0 h 2321509"/>
                <a:gd name="connsiteX2" fmla="*/ 1101912 w 1101912"/>
                <a:gd name="connsiteY2" fmla="*/ 1156943 h 2321509"/>
                <a:gd name="connsiteX3" fmla="*/ 0 w 1101912"/>
                <a:gd name="connsiteY3" fmla="*/ 2321509 h 2321509"/>
              </a:gdLst>
              <a:ahLst/>
              <a:cxnLst>
                <a:cxn ang="0">
                  <a:pos x="connsiteX0" y="connsiteY0"/>
                </a:cxn>
                <a:cxn ang="0">
                  <a:pos x="connsiteX1" y="connsiteY1"/>
                </a:cxn>
                <a:cxn ang="0">
                  <a:pos x="connsiteX2" y="connsiteY2"/>
                </a:cxn>
                <a:cxn ang="0">
                  <a:pos x="connsiteX3" y="connsiteY3"/>
                </a:cxn>
              </a:cxnLst>
              <a:rect l="l" t="t" r="r" b="b"/>
              <a:pathLst>
                <a:path w="1101912" h="2321509">
                  <a:moveTo>
                    <a:pt x="0" y="2321509"/>
                  </a:moveTo>
                  <a:lnTo>
                    <a:pt x="0" y="0"/>
                  </a:lnTo>
                  <a:lnTo>
                    <a:pt x="1101912" y="1156943"/>
                  </a:lnTo>
                  <a:lnTo>
                    <a:pt x="0" y="2321509"/>
                  </a:lnTo>
                  <a:close/>
                </a:path>
              </a:pathLst>
            </a:custGeom>
            <a:solidFill>
              <a:srgbClr val="F189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p>
          </p:txBody>
        </p:sp>
      </p:grpSp>
      <p:pic>
        <p:nvPicPr>
          <p:cNvPr id="19" name="Imatg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71740" y="6252705"/>
            <a:ext cx="5439795" cy="430889"/>
          </a:xfrm>
          <a:prstGeom prst="rect">
            <a:avLst/>
          </a:prstGeom>
        </p:spPr>
      </p:pic>
    </p:spTree>
    <p:extLst>
      <p:ext uri="{BB962C8B-B14F-4D97-AF65-F5344CB8AC3E}">
        <p14:creationId xmlns:p14="http://schemas.microsoft.com/office/powerpoint/2010/main" val="20521491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2_Dos objectes">
    <p:spTree>
      <p:nvGrpSpPr>
        <p:cNvPr id="1" name=""/>
        <p:cNvGrpSpPr/>
        <p:nvPr/>
      </p:nvGrpSpPr>
      <p:grpSpPr>
        <a:xfrm>
          <a:off x="0" y="0"/>
          <a:ext cx="0" cy="0"/>
          <a:chOff x="0" y="0"/>
          <a:chExt cx="0" cy="0"/>
        </a:xfrm>
      </p:grpSpPr>
      <p:sp>
        <p:nvSpPr>
          <p:cNvPr id="3" name="Contenidor de contingut 2"/>
          <p:cNvSpPr>
            <a:spLocks noGrp="1"/>
          </p:cNvSpPr>
          <p:nvPr>
            <p:ph sz="half" idx="1" hasCustomPrompt="1"/>
          </p:nvPr>
        </p:nvSpPr>
        <p:spPr>
          <a:xfrm>
            <a:off x="1487157" y="2204865"/>
            <a:ext cx="5332324" cy="3582987"/>
          </a:xfrm>
          <a:prstGeom prst="rect">
            <a:avLst/>
          </a:prstGeom>
        </p:spPr>
        <p:txBody>
          <a:bodyPr/>
          <a:lstStyle>
            <a:lvl1pPr marL="0" indent="0">
              <a:buNone/>
              <a:defRPr sz="1800" b="1">
                <a:solidFill>
                  <a:srgbClr val="F18900"/>
                </a:solidFill>
                <a:latin typeface="Helvetica" panose="020B0604020202020204" pitchFamily="34" charset="0"/>
                <a:cs typeface="Helvetica" panose="020B0604020202020204" pitchFamily="34" charset="0"/>
              </a:defRPr>
            </a:lvl1pPr>
            <a:lvl2pPr marL="457200" indent="0">
              <a:buNone/>
              <a:defRPr sz="1800" b="1">
                <a:solidFill>
                  <a:srgbClr val="00B0F0"/>
                </a:solidFill>
                <a:latin typeface="Helvetica" panose="020B0604020202020204" pitchFamily="34" charset="0"/>
                <a:cs typeface="Helvetica" panose="020B0604020202020204" pitchFamily="34" charset="0"/>
              </a:defRPr>
            </a:lvl2pPr>
            <a:lvl3pPr marL="914400" indent="0">
              <a:buNone/>
              <a:defRPr sz="1800" b="1">
                <a:solidFill>
                  <a:srgbClr val="00B0F0"/>
                </a:solidFill>
                <a:latin typeface="Helvetica" panose="020B0604020202020204" pitchFamily="34" charset="0"/>
                <a:cs typeface="Helvetica" panose="020B0604020202020204" pitchFamily="34" charset="0"/>
              </a:defRPr>
            </a:lvl3pPr>
            <a:lvl4pPr marL="1371600" indent="0">
              <a:buNone/>
              <a:defRPr sz="1800" b="1">
                <a:solidFill>
                  <a:srgbClr val="00B0F0"/>
                </a:solidFill>
                <a:latin typeface="Helvetica" panose="020B0604020202020204" pitchFamily="34" charset="0"/>
                <a:cs typeface="Helvetica" panose="020B0604020202020204" pitchFamily="34" charset="0"/>
              </a:defRPr>
            </a:lvl4pPr>
            <a:lvl5pPr marL="1828800" indent="0">
              <a:buNone/>
              <a:defRPr sz="1800" b="1">
                <a:solidFill>
                  <a:srgbClr val="00B0F0"/>
                </a:solidFill>
                <a:latin typeface="Helvetica" panose="020B0604020202020204" pitchFamily="34" charset="0"/>
                <a:cs typeface="Helvetica" panose="020B0604020202020204" pitchFamily="34" charset="0"/>
              </a:defRPr>
            </a:lvl5pPr>
            <a:lvl6pPr>
              <a:defRPr sz="1800"/>
            </a:lvl6pPr>
            <a:lvl7pPr>
              <a:defRPr sz="1800"/>
            </a:lvl7pPr>
            <a:lvl8pPr>
              <a:defRPr sz="1800"/>
            </a:lvl8pPr>
            <a:lvl9pPr>
              <a:defRPr sz="1800"/>
            </a:lvl9pPr>
          </a:lstStyle>
          <a:p>
            <a:pPr lvl="0"/>
            <a:r>
              <a:rPr lang="ca-ES" dirty="0" smtClean="0"/>
              <a:t>Feu clic aquí per incorporar contingut</a:t>
            </a:r>
          </a:p>
        </p:txBody>
      </p:sp>
      <p:sp>
        <p:nvSpPr>
          <p:cNvPr id="4" name="Contenidor de contingut 3"/>
          <p:cNvSpPr>
            <a:spLocks noGrp="1"/>
          </p:cNvSpPr>
          <p:nvPr>
            <p:ph sz="half" idx="2" hasCustomPrompt="1"/>
          </p:nvPr>
        </p:nvSpPr>
        <p:spPr>
          <a:xfrm>
            <a:off x="7154426" y="1175658"/>
            <a:ext cx="4474865" cy="4622242"/>
          </a:xfrm>
          <a:prstGeom prst="rect">
            <a:avLst/>
          </a:prstGeom>
        </p:spPr>
        <p:txBody>
          <a:bodyPr anchor="t"/>
          <a:lstStyle>
            <a:lvl1pPr marL="0" indent="0" algn="l">
              <a:buNone/>
              <a:defRPr sz="1800" baseline="0">
                <a:latin typeface="Helvetica" panose="020B0604020202020204" pitchFamily="34" charset="0"/>
                <a:cs typeface="Helvetica"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a-ES" dirty="0" smtClean="0"/>
              <a:t>Fes clic per afegir una imatge o contingut multimèdia</a:t>
            </a:r>
            <a:endParaRPr lang="ca-ES" dirty="0"/>
          </a:p>
        </p:txBody>
      </p:sp>
      <p:sp>
        <p:nvSpPr>
          <p:cNvPr id="17" name="QuadreDeText 16"/>
          <p:cNvSpPr txBox="1"/>
          <p:nvPr userDrawn="1"/>
        </p:nvSpPr>
        <p:spPr>
          <a:xfrm>
            <a:off x="848365" y="6283482"/>
            <a:ext cx="3424327" cy="369332"/>
          </a:xfrm>
          <a:prstGeom prst="rect">
            <a:avLst/>
          </a:prstGeom>
          <a:noFill/>
        </p:spPr>
        <p:txBody>
          <a:bodyPr wrap="square" rtlCol="0">
            <a:spAutoFit/>
          </a:bodyPr>
          <a:lstStyle/>
          <a:p>
            <a:r>
              <a:rPr lang="ca-ES" sz="1800" b="1" dirty="0" smtClean="0">
                <a:solidFill>
                  <a:srgbClr val="F18900"/>
                </a:solidFill>
                <a:latin typeface="Helvetica" panose="020B0604020202020204" pitchFamily="34" charset="0"/>
                <a:cs typeface="Helvetica" panose="020B0604020202020204" pitchFamily="34" charset="0"/>
              </a:rPr>
              <a:t>#</a:t>
            </a:r>
            <a:r>
              <a:rPr lang="ca-ES" sz="1800" b="1" i="1" dirty="0" err="1" smtClean="0">
                <a:solidFill>
                  <a:srgbClr val="F18900"/>
                </a:solidFill>
                <a:latin typeface="Helvetica" panose="020B0604020202020204" pitchFamily="34" charset="0"/>
                <a:cs typeface="Helvetica" panose="020B0604020202020204" pitchFamily="34" charset="0"/>
              </a:rPr>
              <a:t>transició</a:t>
            </a:r>
            <a:r>
              <a:rPr lang="ca-ES" sz="1800" b="1" i="1" baseline="0" dirty="0" err="1" smtClean="0">
                <a:solidFill>
                  <a:srgbClr val="F18900"/>
                </a:solidFill>
                <a:latin typeface="Helvetica" panose="020B0604020202020204" pitchFamily="34" charset="0"/>
                <a:cs typeface="Helvetica" panose="020B0604020202020204" pitchFamily="34" charset="0"/>
              </a:rPr>
              <a:t>energètica</a:t>
            </a:r>
            <a:endParaRPr lang="ca-ES" sz="1800" b="1" i="1" dirty="0">
              <a:solidFill>
                <a:srgbClr val="F18900"/>
              </a:solidFill>
              <a:latin typeface="Helvetica" panose="020B0604020202020204" pitchFamily="34" charset="0"/>
              <a:cs typeface="Helvetica" panose="020B0604020202020204" pitchFamily="34" charset="0"/>
            </a:endParaRPr>
          </a:p>
        </p:txBody>
      </p:sp>
      <p:sp>
        <p:nvSpPr>
          <p:cNvPr id="22" name="Contenidor de text 21"/>
          <p:cNvSpPr>
            <a:spLocks noGrp="1"/>
          </p:cNvSpPr>
          <p:nvPr userDrawn="1">
            <p:ph type="body" sz="quarter" idx="12" hasCustomPrompt="1"/>
          </p:nvPr>
        </p:nvSpPr>
        <p:spPr>
          <a:xfrm>
            <a:off x="2110318" y="482600"/>
            <a:ext cx="9516533" cy="693738"/>
          </a:xfrm>
          <a:prstGeom prst="rect">
            <a:avLst/>
          </a:prstGeom>
        </p:spPr>
        <p:txBody>
          <a:bodyPr/>
          <a:lstStyle>
            <a:lvl1pPr marL="0" indent="0">
              <a:buNone/>
              <a:defRPr sz="2000" b="1" cap="all" baseline="0">
                <a:solidFill>
                  <a:srgbClr val="F18900"/>
                </a:solidFill>
                <a:latin typeface="Helvetica" panose="020B0604020202020204" pitchFamily="34" charset="0"/>
                <a:cs typeface="Helvetica" panose="020B0604020202020204" pitchFamily="34" charset="0"/>
              </a:defRPr>
            </a:lvl1pPr>
            <a:lvl2pPr marL="457200" indent="0">
              <a:buNone/>
              <a:defRPr sz="2000" b="1" cap="all" baseline="0">
                <a:solidFill>
                  <a:srgbClr val="00B0F0"/>
                </a:solidFill>
                <a:latin typeface="Helvetica" panose="020B0604020202020204" pitchFamily="34" charset="0"/>
                <a:cs typeface="Helvetica" panose="020B0604020202020204" pitchFamily="34" charset="0"/>
              </a:defRPr>
            </a:lvl2pPr>
            <a:lvl3pPr marL="914400" indent="0">
              <a:buNone/>
              <a:defRPr sz="2000" b="1" cap="all" baseline="0">
                <a:solidFill>
                  <a:srgbClr val="00B0F0"/>
                </a:solidFill>
                <a:latin typeface="Helvetica" panose="020B0604020202020204" pitchFamily="34" charset="0"/>
                <a:cs typeface="Helvetica" panose="020B0604020202020204" pitchFamily="34" charset="0"/>
              </a:defRPr>
            </a:lvl3pPr>
            <a:lvl4pPr marL="1371600" indent="0">
              <a:buNone/>
              <a:defRPr sz="2000" b="1" cap="all" baseline="0">
                <a:solidFill>
                  <a:srgbClr val="00B0F0"/>
                </a:solidFill>
                <a:latin typeface="Helvetica" panose="020B0604020202020204" pitchFamily="34" charset="0"/>
                <a:cs typeface="Helvetica" panose="020B0604020202020204" pitchFamily="34" charset="0"/>
              </a:defRPr>
            </a:lvl4pPr>
            <a:lvl5pPr marL="1828800" indent="0">
              <a:buNone/>
              <a:defRPr sz="2000" b="1" cap="all" baseline="0">
                <a:solidFill>
                  <a:srgbClr val="00B0F0"/>
                </a:solidFill>
                <a:latin typeface="Helvetica" panose="020B0604020202020204" pitchFamily="34" charset="0"/>
                <a:cs typeface="Helvetica" panose="020B0604020202020204" pitchFamily="34" charset="0"/>
              </a:defRPr>
            </a:lvl5pPr>
          </a:lstStyle>
          <a:p>
            <a:pPr lvl="0"/>
            <a:r>
              <a:rPr lang="ca-ES" dirty="0" smtClean="0"/>
              <a:t>TÍTOL</a:t>
            </a:r>
          </a:p>
        </p:txBody>
      </p:sp>
      <p:sp>
        <p:nvSpPr>
          <p:cNvPr id="26" name="Contenidor de text 25"/>
          <p:cNvSpPr>
            <a:spLocks noGrp="1"/>
          </p:cNvSpPr>
          <p:nvPr userDrawn="1">
            <p:ph type="body" sz="quarter" idx="13" hasCustomPrompt="1"/>
          </p:nvPr>
        </p:nvSpPr>
        <p:spPr>
          <a:xfrm>
            <a:off x="1488017" y="1184807"/>
            <a:ext cx="5357283" cy="1020231"/>
          </a:xfrm>
          <a:prstGeom prst="rect">
            <a:avLst/>
          </a:prstGeom>
        </p:spPr>
        <p:txBody>
          <a:bodyPr/>
          <a:lstStyle>
            <a:lvl1pPr marL="0" indent="0">
              <a:buNone/>
              <a:defRPr sz="2800" b="1">
                <a:latin typeface="Helvetica" panose="020B0604020202020204" pitchFamily="34" charset="0"/>
                <a:cs typeface="Helvetica" panose="020B0604020202020204" pitchFamily="34" charset="0"/>
              </a:defRPr>
            </a:lvl1pPr>
          </a:lstStyle>
          <a:p>
            <a:pPr lvl="0"/>
            <a:r>
              <a:rPr lang="ca-ES" dirty="0" smtClean="0"/>
              <a:t>Incorporar subtítol</a:t>
            </a:r>
            <a:endParaRPr lang="ca-ES" dirty="0"/>
          </a:p>
        </p:txBody>
      </p:sp>
      <p:sp>
        <p:nvSpPr>
          <p:cNvPr id="20" name="Pentàgon 19"/>
          <p:cNvSpPr/>
          <p:nvPr userDrawn="1"/>
        </p:nvSpPr>
        <p:spPr>
          <a:xfrm>
            <a:off x="960876" y="528269"/>
            <a:ext cx="526281" cy="288032"/>
          </a:xfrm>
          <a:prstGeom prst="homePlate">
            <a:avLst/>
          </a:prstGeom>
          <a:solidFill>
            <a:srgbClr val="F189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p>
        </p:txBody>
      </p:sp>
      <p:grpSp>
        <p:nvGrpSpPr>
          <p:cNvPr id="21" name="Agrupa 20"/>
          <p:cNvGrpSpPr/>
          <p:nvPr userDrawn="1"/>
        </p:nvGrpSpPr>
        <p:grpSpPr>
          <a:xfrm>
            <a:off x="4068" y="-14132"/>
            <a:ext cx="815413" cy="6854603"/>
            <a:chOff x="3051" y="-14132"/>
            <a:chExt cx="611560" cy="6854603"/>
          </a:xfrm>
        </p:grpSpPr>
        <p:sp>
          <p:nvSpPr>
            <p:cNvPr id="23" name="Triangle rectangle 11"/>
            <p:cNvSpPr/>
            <p:nvPr/>
          </p:nvSpPr>
          <p:spPr>
            <a:xfrm>
              <a:off x="3052" y="5427695"/>
              <a:ext cx="405806" cy="936104"/>
            </a:xfrm>
            <a:custGeom>
              <a:avLst/>
              <a:gdLst>
                <a:gd name="connsiteX0" fmla="*/ 0 w 360040"/>
                <a:gd name="connsiteY0" fmla="*/ 2304256 h 2304256"/>
                <a:gd name="connsiteX1" fmla="*/ 0 w 360040"/>
                <a:gd name="connsiteY1" fmla="*/ 0 h 2304256"/>
                <a:gd name="connsiteX2" fmla="*/ 360040 w 360040"/>
                <a:gd name="connsiteY2" fmla="*/ 2304256 h 2304256"/>
                <a:gd name="connsiteX3" fmla="*/ 0 w 360040"/>
                <a:gd name="connsiteY3" fmla="*/ 2304256 h 2304256"/>
                <a:gd name="connsiteX0" fmla="*/ 0 w 1101912"/>
                <a:gd name="connsiteY0" fmla="*/ 2304256 h 2304256"/>
                <a:gd name="connsiteX1" fmla="*/ 0 w 1101912"/>
                <a:gd name="connsiteY1" fmla="*/ 0 h 2304256"/>
                <a:gd name="connsiteX2" fmla="*/ 1101912 w 1101912"/>
                <a:gd name="connsiteY2" fmla="*/ 1156943 h 2304256"/>
                <a:gd name="connsiteX3" fmla="*/ 0 w 1101912"/>
                <a:gd name="connsiteY3" fmla="*/ 2304256 h 2304256"/>
                <a:gd name="connsiteX0" fmla="*/ 0 w 1101912"/>
                <a:gd name="connsiteY0" fmla="*/ 2321509 h 2321509"/>
                <a:gd name="connsiteX1" fmla="*/ 0 w 1101912"/>
                <a:gd name="connsiteY1" fmla="*/ 0 h 2321509"/>
                <a:gd name="connsiteX2" fmla="*/ 1101912 w 1101912"/>
                <a:gd name="connsiteY2" fmla="*/ 1156943 h 2321509"/>
                <a:gd name="connsiteX3" fmla="*/ 0 w 1101912"/>
                <a:gd name="connsiteY3" fmla="*/ 2321509 h 2321509"/>
              </a:gdLst>
              <a:ahLst/>
              <a:cxnLst>
                <a:cxn ang="0">
                  <a:pos x="connsiteX0" y="connsiteY0"/>
                </a:cxn>
                <a:cxn ang="0">
                  <a:pos x="connsiteX1" y="connsiteY1"/>
                </a:cxn>
                <a:cxn ang="0">
                  <a:pos x="connsiteX2" y="connsiteY2"/>
                </a:cxn>
                <a:cxn ang="0">
                  <a:pos x="connsiteX3" y="connsiteY3"/>
                </a:cxn>
              </a:cxnLst>
              <a:rect l="l" t="t" r="r" b="b"/>
              <a:pathLst>
                <a:path w="1101912" h="2321509">
                  <a:moveTo>
                    <a:pt x="0" y="2321509"/>
                  </a:moveTo>
                  <a:lnTo>
                    <a:pt x="0" y="0"/>
                  </a:lnTo>
                  <a:lnTo>
                    <a:pt x="1101912" y="1156943"/>
                  </a:lnTo>
                  <a:lnTo>
                    <a:pt x="0" y="2321509"/>
                  </a:lnTo>
                  <a:close/>
                </a:path>
              </a:pathLst>
            </a:custGeom>
            <a:solidFill>
              <a:srgbClr val="F189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p>
          </p:txBody>
        </p:sp>
        <p:sp>
          <p:nvSpPr>
            <p:cNvPr id="24" name="Triangle rectangle 12"/>
            <p:cNvSpPr/>
            <p:nvPr/>
          </p:nvSpPr>
          <p:spPr>
            <a:xfrm>
              <a:off x="3051" y="3195447"/>
              <a:ext cx="395538" cy="926842"/>
            </a:xfrm>
            <a:custGeom>
              <a:avLst/>
              <a:gdLst>
                <a:gd name="connsiteX0" fmla="*/ 0 w 432048"/>
                <a:gd name="connsiteY0" fmla="*/ 2304256 h 2304256"/>
                <a:gd name="connsiteX1" fmla="*/ 0 w 432048"/>
                <a:gd name="connsiteY1" fmla="*/ 0 h 2304256"/>
                <a:gd name="connsiteX2" fmla="*/ 432048 w 432048"/>
                <a:gd name="connsiteY2" fmla="*/ 2304256 h 2304256"/>
                <a:gd name="connsiteX3" fmla="*/ 0 w 432048"/>
                <a:gd name="connsiteY3" fmla="*/ 2304256 h 2304256"/>
                <a:gd name="connsiteX0" fmla="*/ 0 w 1079029"/>
                <a:gd name="connsiteY0" fmla="*/ 2304256 h 2304256"/>
                <a:gd name="connsiteX1" fmla="*/ 0 w 1079029"/>
                <a:gd name="connsiteY1" fmla="*/ 0 h 2304256"/>
                <a:gd name="connsiteX2" fmla="*/ 1079029 w 1079029"/>
                <a:gd name="connsiteY2" fmla="*/ 1148316 h 2304256"/>
                <a:gd name="connsiteX3" fmla="*/ 0 w 1079029"/>
                <a:gd name="connsiteY3" fmla="*/ 2304256 h 2304256"/>
              </a:gdLst>
              <a:ahLst/>
              <a:cxnLst>
                <a:cxn ang="0">
                  <a:pos x="connsiteX0" y="connsiteY0"/>
                </a:cxn>
                <a:cxn ang="0">
                  <a:pos x="connsiteX1" y="connsiteY1"/>
                </a:cxn>
                <a:cxn ang="0">
                  <a:pos x="connsiteX2" y="connsiteY2"/>
                </a:cxn>
                <a:cxn ang="0">
                  <a:pos x="connsiteX3" y="connsiteY3"/>
                </a:cxn>
              </a:cxnLst>
              <a:rect l="l" t="t" r="r" b="b"/>
              <a:pathLst>
                <a:path w="1079029" h="2304256">
                  <a:moveTo>
                    <a:pt x="0" y="2304256"/>
                  </a:moveTo>
                  <a:lnTo>
                    <a:pt x="0" y="0"/>
                  </a:lnTo>
                  <a:lnTo>
                    <a:pt x="1079029" y="1148316"/>
                  </a:lnTo>
                  <a:lnTo>
                    <a:pt x="0" y="2304256"/>
                  </a:lnTo>
                  <a:close/>
                </a:path>
              </a:pathLst>
            </a:custGeom>
            <a:solidFill>
              <a:srgbClr val="F189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p>
          </p:txBody>
        </p:sp>
        <p:sp>
          <p:nvSpPr>
            <p:cNvPr id="25" name="Triangle rectangle 13"/>
            <p:cNvSpPr/>
            <p:nvPr/>
          </p:nvSpPr>
          <p:spPr>
            <a:xfrm>
              <a:off x="3052" y="2187335"/>
              <a:ext cx="434262" cy="1008112"/>
            </a:xfrm>
            <a:custGeom>
              <a:avLst/>
              <a:gdLst>
                <a:gd name="connsiteX0" fmla="*/ 0 w 360040"/>
                <a:gd name="connsiteY0" fmla="*/ 2664296 h 2664296"/>
                <a:gd name="connsiteX1" fmla="*/ 0 w 360040"/>
                <a:gd name="connsiteY1" fmla="*/ 0 h 2664296"/>
                <a:gd name="connsiteX2" fmla="*/ 360040 w 360040"/>
                <a:gd name="connsiteY2" fmla="*/ 2664296 h 2664296"/>
                <a:gd name="connsiteX3" fmla="*/ 0 w 360040"/>
                <a:gd name="connsiteY3" fmla="*/ 2664296 h 2664296"/>
                <a:gd name="connsiteX0" fmla="*/ 0 w 1248561"/>
                <a:gd name="connsiteY0" fmla="*/ 2664296 h 2664296"/>
                <a:gd name="connsiteX1" fmla="*/ 0 w 1248561"/>
                <a:gd name="connsiteY1" fmla="*/ 0 h 2664296"/>
                <a:gd name="connsiteX2" fmla="*/ 1248561 w 1248561"/>
                <a:gd name="connsiteY2" fmla="*/ 1344454 h 2664296"/>
                <a:gd name="connsiteX3" fmla="*/ 0 w 1248561"/>
                <a:gd name="connsiteY3" fmla="*/ 2664296 h 2664296"/>
              </a:gdLst>
              <a:ahLst/>
              <a:cxnLst>
                <a:cxn ang="0">
                  <a:pos x="connsiteX0" y="connsiteY0"/>
                </a:cxn>
                <a:cxn ang="0">
                  <a:pos x="connsiteX1" y="connsiteY1"/>
                </a:cxn>
                <a:cxn ang="0">
                  <a:pos x="connsiteX2" y="connsiteY2"/>
                </a:cxn>
                <a:cxn ang="0">
                  <a:pos x="connsiteX3" y="connsiteY3"/>
                </a:cxn>
              </a:cxnLst>
              <a:rect l="l" t="t" r="r" b="b"/>
              <a:pathLst>
                <a:path w="1248561" h="2664296">
                  <a:moveTo>
                    <a:pt x="0" y="2664296"/>
                  </a:moveTo>
                  <a:lnTo>
                    <a:pt x="0" y="0"/>
                  </a:lnTo>
                  <a:lnTo>
                    <a:pt x="1248561" y="1344454"/>
                  </a:lnTo>
                  <a:lnTo>
                    <a:pt x="0" y="2664296"/>
                  </a:lnTo>
                  <a:close/>
                </a:path>
              </a:pathLst>
            </a:custGeom>
            <a:solidFill>
              <a:srgbClr val="F189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p>
          </p:txBody>
        </p:sp>
        <p:sp>
          <p:nvSpPr>
            <p:cNvPr id="27" name="Triangle rectangle 14"/>
            <p:cNvSpPr/>
            <p:nvPr/>
          </p:nvSpPr>
          <p:spPr>
            <a:xfrm>
              <a:off x="3051" y="-14131"/>
              <a:ext cx="563429" cy="1301951"/>
            </a:xfrm>
            <a:custGeom>
              <a:avLst/>
              <a:gdLst>
                <a:gd name="connsiteX0" fmla="*/ 0 w 288032"/>
                <a:gd name="connsiteY0" fmla="*/ 2672916 h 2672916"/>
                <a:gd name="connsiteX1" fmla="*/ 0 w 288032"/>
                <a:gd name="connsiteY1" fmla="*/ 0 h 2672916"/>
                <a:gd name="connsiteX2" fmla="*/ 288032 w 288032"/>
                <a:gd name="connsiteY2" fmla="*/ 2672916 h 2672916"/>
                <a:gd name="connsiteX3" fmla="*/ 0 w 288032"/>
                <a:gd name="connsiteY3" fmla="*/ 2672916 h 2672916"/>
                <a:gd name="connsiteX0" fmla="*/ 0 w 1236938"/>
                <a:gd name="connsiteY0" fmla="*/ 2672916 h 2672916"/>
                <a:gd name="connsiteX1" fmla="*/ 0 w 1236938"/>
                <a:gd name="connsiteY1" fmla="*/ 0 h 2672916"/>
                <a:gd name="connsiteX2" fmla="*/ 1236938 w 1236938"/>
                <a:gd name="connsiteY2" fmla="*/ 1353075 h 2672916"/>
                <a:gd name="connsiteX3" fmla="*/ 0 w 1236938"/>
                <a:gd name="connsiteY3" fmla="*/ 2672916 h 2672916"/>
              </a:gdLst>
              <a:ahLst/>
              <a:cxnLst>
                <a:cxn ang="0">
                  <a:pos x="connsiteX0" y="connsiteY0"/>
                </a:cxn>
                <a:cxn ang="0">
                  <a:pos x="connsiteX1" y="connsiteY1"/>
                </a:cxn>
                <a:cxn ang="0">
                  <a:pos x="connsiteX2" y="connsiteY2"/>
                </a:cxn>
                <a:cxn ang="0">
                  <a:pos x="connsiteX3" y="connsiteY3"/>
                </a:cxn>
              </a:cxnLst>
              <a:rect l="l" t="t" r="r" b="b"/>
              <a:pathLst>
                <a:path w="1236938" h="2672916">
                  <a:moveTo>
                    <a:pt x="0" y="2672916"/>
                  </a:moveTo>
                  <a:lnTo>
                    <a:pt x="0" y="0"/>
                  </a:lnTo>
                  <a:lnTo>
                    <a:pt x="1236938" y="1353075"/>
                  </a:lnTo>
                  <a:lnTo>
                    <a:pt x="0" y="2672916"/>
                  </a:lnTo>
                  <a:close/>
                </a:path>
              </a:pathLst>
            </a:custGeom>
            <a:solidFill>
              <a:srgbClr val="F189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p>
          </p:txBody>
        </p:sp>
        <p:sp>
          <p:nvSpPr>
            <p:cNvPr id="28" name="Triangle rectangle 15"/>
            <p:cNvSpPr/>
            <p:nvPr/>
          </p:nvSpPr>
          <p:spPr>
            <a:xfrm>
              <a:off x="3052" y="-14132"/>
              <a:ext cx="611559" cy="686417"/>
            </a:xfrm>
            <a:custGeom>
              <a:avLst/>
              <a:gdLst>
                <a:gd name="connsiteX0" fmla="*/ 0 w 792088"/>
                <a:gd name="connsiteY0" fmla="*/ 1336458 h 1336458"/>
                <a:gd name="connsiteX1" fmla="*/ 0 w 792088"/>
                <a:gd name="connsiteY1" fmla="*/ 0 h 1336458"/>
                <a:gd name="connsiteX2" fmla="*/ 792088 w 792088"/>
                <a:gd name="connsiteY2" fmla="*/ 1336458 h 1336458"/>
                <a:gd name="connsiteX3" fmla="*/ 0 w 792088"/>
                <a:gd name="connsiteY3" fmla="*/ 1336458 h 1336458"/>
                <a:gd name="connsiteX0" fmla="*/ 0 w 1266541"/>
                <a:gd name="connsiteY0" fmla="*/ 1337094 h 1337094"/>
                <a:gd name="connsiteX1" fmla="*/ 0 w 1266541"/>
                <a:gd name="connsiteY1" fmla="*/ 636 h 1337094"/>
                <a:gd name="connsiteX2" fmla="*/ 1266541 w 1266541"/>
                <a:gd name="connsiteY2" fmla="*/ 0 h 1337094"/>
                <a:gd name="connsiteX3" fmla="*/ 0 w 1266541"/>
                <a:gd name="connsiteY3" fmla="*/ 1337094 h 1337094"/>
              </a:gdLst>
              <a:ahLst/>
              <a:cxnLst>
                <a:cxn ang="0">
                  <a:pos x="connsiteX0" y="connsiteY0"/>
                </a:cxn>
                <a:cxn ang="0">
                  <a:pos x="connsiteX1" y="connsiteY1"/>
                </a:cxn>
                <a:cxn ang="0">
                  <a:pos x="connsiteX2" y="connsiteY2"/>
                </a:cxn>
                <a:cxn ang="0">
                  <a:pos x="connsiteX3" y="connsiteY3"/>
                </a:cxn>
              </a:cxnLst>
              <a:rect l="l" t="t" r="r" b="b"/>
              <a:pathLst>
                <a:path w="1266541" h="1337094">
                  <a:moveTo>
                    <a:pt x="0" y="1337094"/>
                  </a:moveTo>
                  <a:lnTo>
                    <a:pt x="0" y="636"/>
                  </a:lnTo>
                  <a:lnTo>
                    <a:pt x="1266541" y="0"/>
                  </a:lnTo>
                  <a:lnTo>
                    <a:pt x="0" y="1337094"/>
                  </a:lnTo>
                  <a:close/>
                </a:path>
              </a:pathLst>
            </a:custGeom>
            <a:solidFill>
              <a:srgbClr val="F189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p>
          </p:txBody>
        </p:sp>
        <p:sp>
          <p:nvSpPr>
            <p:cNvPr id="29" name="Triangle rectangle 28"/>
            <p:cNvSpPr/>
            <p:nvPr/>
          </p:nvSpPr>
          <p:spPr>
            <a:xfrm>
              <a:off x="3052" y="6307480"/>
              <a:ext cx="434262" cy="532991"/>
            </a:xfrm>
            <a:prstGeom prst="rtTriangle">
              <a:avLst/>
            </a:prstGeom>
            <a:solidFill>
              <a:srgbClr val="F189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dirty="0"/>
            </a:p>
          </p:txBody>
        </p:sp>
        <p:sp>
          <p:nvSpPr>
            <p:cNvPr id="30" name="Triangle rectangle 11"/>
            <p:cNvSpPr/>
            <p:nvPr userDrawn="1"/>
          </p:nvSpPr>
          <p:spPr>
            <a:xfrm>
              <a:off x="3052" y="4923639"/>
              <a:ext cx="395536" cy="936104"/>
            </a:xfrm>
            <a:custGeom>
              <a:avLst/>
              <a:gdLst>
                <a:gd name="connsiteX0" fmla="*/ 0 w 360040"/>
                <a:gd name="connsiteY0" fmla="*/ 2304256 h 2304256"/>
                <a:gd name="connsiteX1" fmla="*/ 0 w 360040"/>
                <a:gd name="connsiteY1" fmla="*/ 0 h 2304256"/>
                <a:gd name="connsiteX2" fmla="*/ 360040 w 360040"/>
                <a:gd name="connsiteY2" fmla="*/ 2304256 h 2304256"/>
                <a:gd name="connsiteX3" fmla="*/ 0 w 360040"/>
                <a:gd name="connsiteY3" fmla="*/ 2304256 h 2304256"/>
                <a:gd name="connsiteX0" fmla="*/ 0 w 1101912"/>
                <a:gd name="connsiteY0" fmla="*/ 2304256 h 2304256"/>
                <a:gd name="connsiteX1" fmla="*/ 0 w 1101912"/>
                <a:gd name="connsiteY1" fmla="*/ 0 h 2304256"/>
                <a:gd name="connsiteX2" fmla="*/ 1101912 w 1101912"/>
                <a:gd name="connsiteY2" fmla="*/ 1156943 h 2304256"/>
                <a:gd name="connsiteX3" fmla="*/ 0 w 1101912"/>
                <a:gd name="connsiteY3" fmla="*/ 2304256 h 2304256"/>
                <a:gd name="connsiteX0" fmla="*/ 0 w 1101912"/>
                <a:gd name="connsiteY0" fmla="*/ 2321509 h 2321509"/>
                <a:gd name="connsiteX1" fmla="*/ 0 w 1101912"/>
                <a:gd name="connsiteY1" fmla="*/ 0 h 2321509"/>
                <a:gd name="connsiteX2" fmla="*/ 1101912 w 1101912"/>
                <a:gd name="connsiteY2" fmla="*/ 1156943 h 2321509"/>
                <a:gd name="connsiteX3" fmla="*/ 0 w 1101912"/>
                <a:gd name="connsiteY3" fmla="*/ 2321509 h 2321509"/>
              </a:gdLst>
              <a:ahLst/>
              <a:cxnLst>
                <a:cxn ang="0">
                  <a:pos x="connsiteX0" y="connsiteY0"/>
                </a:cxn>
                <a:cxn ang="0">
                  <a:pos x="connsiteX1" y="connsiteY1"/>
                </a:cxn>
                <a:cxn ang="0">
                  <a:pos x="connsiteX2" y="connsiteY2"/>
                </a:cxn>
                <a:cxn ang="0">
                  <a:pos x="connsiteX3" y="connsiteY3"/>
                </a:cxn>
              </a:cxnLst>
              <a:rect l="l" t="t" r="r" b="b"/>
              <a:pathLst>
                <a:path w="1101912" h="2321509">
                  <a:moveTo>
                    <a:pt x="0" y="2321509"/>
                  </a:moveTo>
                  <a:lnTo>
                    <a:pt x="0" y="0"/>
                  </a:lnTo>
                  <a:lnTo>
                    <a:pt x="1101912" y="1156943"/>
                  </a:lnTo>
                  <a:lnTo>
                    <a:pt x="0" y="2321509"/>
                  </a:lnTo>
                  <a:close/>
                </a:path>
              </a:pathLst>
            </a:custGeom>
            <a:solidFill>
              <a:srgbClr val="F189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p>
          </p:txBody>
        </p:sp>
      </p:grpSp>
      <p:pic>
        <p:nvPicPr>
          <p:cNvPr id="19" name="Imatg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71740" y="6252705"/>
            <a:ext cx="5439795" cy="430889"/>
          </a:xfrm>
          <a:prstGeom prst="rect">
            <a:avLst/>
          </a:prstGeom>
        </p:spPr>
      </p:pic>
    </p:spTree>
    <p:extLst>
      <p:ext uri="{BB962C8B-B14F-4D97-AF65-F5344CB8AC3E}">
        <p14:creationId xmlns:p14="http://schemas.microsoft.com/office/powerpoint/2010/main" val="23135684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3_Dos objectes">
    <p:spTree>
      <p:nvGrpSpPr>
        <p:cNvPr id="1" name=""/>
        <p:cNvGrpSpPr/>
        <p:nvPr/>
      </p:nvGrpSpPr>
      <p:grpSpPr>
        <a:xfrm>
          <a:off x="0" y="0"/>
          <a:ext cx="0" cy="0"/>
          <a:chOff x="0" y="0"/>
          <a:chExt cx="0" cy="0"/>
        </a:xfrm>
      </p:grpSpPr>
      <p:sp>
        <p:nvSpPr>
          <p:cNvPr id="3" name="Contenidor de contingut 2"/>
          <p:cNvSpPr>
            <a:spLocks noGrp="1"/>
          </p:cNvSpPr>
          <p:nvPr>
            <p:ph sz="half" idx="1" hasCustomPrompt="1"/>
          </p:nvPr>
        </p:nvSpPr>
        <p:spPr>
          <a:xfrm>
            <a:off x="1487157" y="2204865"/>
            <a:ext cx="5332324" cy="3582987"/>
          </a:xfrm>
          <a:prstGeom prst="rect">
            <a:avLst/>
          </a:prstGeom>
        </p:spPr>
        <p:txBody>
          <a:bodyPr/>
          <a:lstStyle>
            <a:lvl1pPr marL="0" indent="0">
              <a:buNone/>
              <a:defRPr sz="1800" b="1">
                <a:solidFill>
                  <a:srgbClr val="F18900"/>
                </a:solidFill>
                <a:latin typeface="Helvetica" panose="020B0604020202020204" pitchFamily="34" charset="0"/>
                <a:cs typeface="Helvetica" panose="020B0604020202020204" pitchFamily="34" charset="0"/>
              </a:defRPr>
            </a:lvl1pPr>
            <a:lvl2pPr marL="457200" indent="0">
              <a:buNone/>
              <a:defRPr sz="1800" b="1">
                <a:solidFill>
                  <a:srgbClr val="00B0F0"/>
                </a:solidFill>
                <a:latin typeface="Helvetica" panose="020B0604020202020204" pitchFamily="34" charset="0"/>
                <a:cs typeface="Helvetica" panose="020B0604020202020204" pitchFamily="34" charset="0"/>
              </a:defRPr>
            </a:lvl2pPr>
            <a:lvl3pPr marL="914400" indent="0">
              <a:buNone/>
              <a:defRPr sz="1800" b="1">
                <a:solidFill>
                  <a:srgbClr val="00B0F0"/>
                </a:solidFill>
                <a:latin typeface="Helvetica" panose="020B0604020202020204" pitchFamily="34" charset="0"/>
                <a:cs typeface="Helvetica" panose="020B0604020202020204" pitchFamily="34" charset="0"/>
              </a:defRPr>
            </a:lvl3pPr>
            <a:lvl4pPr marL="1371600" indent="0">
              <a:buNone/>
              <a:defRPr sz="1800" b="1">
                <a:solidFill>
                  <a:srgbClr val="00B0F0"/>
                </a:solidFill>
                <a:latin typeface="Helvetica" panose="020B0604020202020204" pitchFamily="34" charset="0"/>
                <a:cs typeface="Helvetica" panose="020B0604020202020204" pitchFamily="34" charset="0"/>
              </a:defRPr>
            </a:lvl4pPr>
            <a:lvl5pPr marL="1828800" indent="0">
              <a:buNone/>
              <a:defRPr sz="1800" b="1">
                <a:solidFill>
                  <a:srgbClr val="00B0F0"/>
                </a:solidFill>
                <a:latin typeface="Helvetica" panose="020B0604020202020204" pitchFamily="34" charset="0"/>
                <a:cs typeface="Helvetica" panose="020B0604020202020204" pitchFamily="34" charset="0"/>
              </a:defRPr>
            </a:lvl5pPr>
            <a:lvl6pPr>
              <a:defRPr sz="1800"/>
            </a:lvl6pPr>
            <a:lvl7pPr>
              <a:defRPr sz="1800"/>
            </a:lvl7pPr>
            <a:lvl8pPr>
              <a:defRPr sz="1800"/>
            </a:lvl8pPr>
            <a:lvl9pPr>
              <a:defRPr sz="1800"/>
            </a:lvl9pPr>
          </a:lstStyle>
          <a:p>
            <a:pPr lvl="0"/>
            <a:r>
              <a:rPr lang="ca-ES" dirty="0" smtClean="0"/>
              <a:t>Feu clic aquí per incorporar contingut</a:t>
            </a:r>
          </a:p>
        </p:txBody>
      </p:sp>
      <p:sp>
        <p:nvSpPr>
          <p:cNvPr id="4" name="Contenidor de contingut 3"/>
          <p:cNvSpPr>
            <a:spLocks noGrp="1"/>
          </p:cNvSpPr>
          <p:nvPr>
            <p:ph sz="half" idx="2" hasCustomPrompt="1"/>
          </p:nvPr>
        </p:nvSpPr>
        <p:spPr>
          <a:xfrm>
            <a:off x="7154426" y="1175658"/>
            <a:ext cx="4474865" cy="4622242"/>
          </a:xfrm>
          <a:prstGeom prst="rect">
            <a:avLst/>
          </a:prstGeom>
        </p:spPr>
        <p:txBody>
          <a:bodyPr anchor="t"/>
          <a:lstStyle>
            <a:lvl1pPr marL="0" indent="0" algn="l">
              <a:buNone/>
              <a:defRPr sz="1800" baseline="0">
                <a:latin typeface="Helvetica" panose="020B0604020202020204" pitchFamily="34" charset="0"/>
                <a:cs typeface="Helvetica"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a-ES" dirty="0" smtClean="0"/>
              <a:t>Fes clic per afegir una imatge o contingut multimèdia</a:t>
            </a:r>
            <a:endParaRPr lang="ca-ES" dirty="0"/>
          </a:p>
        </p:txBody>
      </p:sp>
      <p:sp>
        <p:nvSpPr>
          <p:cNvPr id="17" name="QuadreDeText 16"/>
          <p:cNvSpPr txBox="1"/>
          <p:nvPr userDrawn="1"/>
        </p:nvSpPr>
        <p:spPr>
          <a:xfrm>
            <a:off x="848365" y="6283482"/>
            <a:ext cx="3424327" cy="369332"/>
          </a:xfrm>
          <a:prstGeom prst="rect">
            <a:avLst/>
          </a:prstGeom>
          <a:noFill/>
        </p:spPr>
        <p:txBody>
          <a:bodyPr wrap="square" rtlCol="0">
            <a:spAutoFit/>
          </a:bodyPr>
          <a:lstStyle/>
          <a:p>
            <a:r>
              <a:rPr lang="ca-ES" sz="1800" b="1" dirty="0" smtClean="0">
                <a:solidFill>
                  <a:srgbClr val="F18900"/>
                </a:solidFill>
                <a:latin typeface="Helvetica" panose="020B0604020202020204" pitchFamily="34" charset="0"/>
                <a:cs typeface="Helvetica" panose="020B0604020202020204" pitchFamily="34" charset="0"/>
              </a:rPr>
              <a:t>#</a:t>
            </a:r>
            <a:r>
              <a:rPr lang="ca-ES" sz="1800" b="1" i="1" dirty="0" err="1" smtClean="0">
                <a:solidFill>
                  <a:srgbClr val="F18900"/>
                </a:solidFill>
                <a:latin typeface="Helvetica" panose="020B0604020202020204" pitchFamily="34" charset="0"/>
                <a:cs typeface="Helvetica" panose="020B0604020202020204" pitchFamily="34" charset="0"/>
              </a:rPr>
              <a:t>transició</a:t>
            </a:r>
            <a:r>
              <a:rPr lang="ca-ES" sz="1800" b="1" i="1" baseline="0" dirty="0" err="1" smtClean="0">
                <a:solidFill>
                  <a:srgbClr val="F18900"/>
                </a:solidFill>
                <a:latin typeface="Helvetica" panose="020B0604020202020204" pitchFamily="34" charset="0"/>
                <a:cs typeface="Helvetica" panose="020B0604020202020204" pitchFamily="34" charset="0"/>
              </a:rPr>
              <a:t>energètica</a:t>
            </a:r>
            <a:endParaRPr lang="ca-ES" sz="1800" b="1" i="1" dirty="0">
              <a:solidFill>
                <a:srgbClr val="F18900"/>
              </a:solidFill>
              <a:latin typeface="Helvetica" panose="020B0604020202020204" pitchFamily="34" charset="0"/>
              <a:cs typeface="Helvetica" panose="020B0604020202020204" pitchFamily="34" charset="0"/>
            </a:endParaRPr>
          </a:p>
        </p:txBody>
      </p:sp>
      <p:sp>
        <p:nvSpPr>
          <p:cNvPr id="22" name="Contenidor de text 21"/>
          <p:cNvSpPr>
            <a:spLocks noGrp="1"/>
          </p:cNvSpPr>
          <p:nvPr userDrawn="1">
            <p:ph type="body" sz="quarter" idx="12" hasCustomPrompt="1"/>
          </p:nvPr>
        </p:nvSpPr>
        <p:spPr>
          <a:xfrm>
            <a:off x="2110318" y="482600"/>
            <a:ext cx="9516533" cy="693738"/>
          </a:xfrm>
          <a:prstGeom prst="rect">
            <a:avLst/>
          </a:prstGeom>
        </p:spPr>
        <p:txBody>
          <a:bodyPr/>
          <a:lstStyle>
            <a:lvl1pPr marL="0" indent="0">
              <a:buNone/>
              <a:defRPr sz="2000" b="1" cap="all" baseline="0">
                <a:solidFill>
                  <a:srgbClr val="F18900"/>
                </a:solidFill>
                <a:latin typeface="Helvetica" panose="020B0604020202020204" pitchFamily="34" charset="0"/>
                <a:cs typeface="Helvetica" panose="020B0604020202020204" pitchFamily="34" charset="0"/>
              </a:defRPr>
            </a:lvl1pPr>
            <a:lvl2pPr marL="457200" indent="0">
              <a:buNone/>
              <a:defRPr sz="2000" b="1" cap="all" baseline="0">
                <a:solidFill>
                  <a:srgbClr val="00B0F0"/>
                </a:solidFill>
                <a:latin typeface="Helvetica" panose="020B0604020202020204" pitchFamily="34" charset="0"/>
                <a:cs typeface="Helvetica" panose="020B0604020202020204" pitchFamily="34" charset="0"/>
              </a:defRPr>
            </a:lvl2pPr>
            <a:lvl3pPr marL="914400" indent="0">
              <a:buNone/>
              <a:defRPr sz="2000" b="1" cap="all" baseline="0">
                <a:solidFill>
                  <a:srgbClr val="00B0F0"/>
                </a:solidFill>
                <a:latin typeface="Helvetica" panose="020B0604020202020204" pitchFamily="34" charset="0"/>
                <a:cs typeface="Helvetica" panose="020B0604020202020204" pitchFamily="34" charset="0"/>
              </a:defRPr>
            </a:lvl3pPr>
            <a:lvl4pPr marL="1371600" indent="0">
              <a:buNone/>
              <a:defRPr sz="2000" b="1" cap="all" baseline="0">
                <a:solidFill>
                  <a:srgbClr val="00B0F0"/>
                </a:solidFill>
                <a:latin typeface="Helvetica" panose="020B0604020202020204" pitchFamily="34" charset="0"/>
                <a:cs typeface="Helvetica" panose="020B0604020202020204" pitchFamily="34" charset="0"/>
              </a:defRPr>
            </a:lvl4pPr>
            <a:lvl5pPr marL="1828800" indent="0">
              <a:buNone/>
              <a:defRPr sz="2000" b="1" cap="all" baseline="0">
                <a:solidFill>
                  <a:srgbClr val="00B0F0"/>
                </a:solidFill>
                <a:latin typeface="Helvetica" panose="020B0604020202020204" pitchFamily="34" charset="0"/>
                <a:cs typeface="Helvetica" panose="020B0604020202020204" pitchFamily="34" charset="0"/>
              </a:defRPr>
            </a:lvl5pPr>
          </a:lstStyle>
          <a:p>
            <a:pPr lvl="0"/>
            <a:r>
              <a:rPr lang="ca-ES" dirty="0" smtClean="0"/>
              <a:t>TÍTOL</a:t>
            </a:r>
          </a:p>
        </p:txBody>
      </p:sp>
      <p:sp>
        <p:nvSpPr>
          <p:cNvPr id="26" name="Contenidor de text 25"/>
          <p:cNvSpPr>
            <a:spLocks noGrp="1"/>
          </p:cNvSpPr>
          <p:nvPr userDrawn="1">
            <p:ph type="body" sz="quarter" idx="13" hasCustomPrompt="1"/>
          </p:nvPr>
        </p:nvSpPr>
        <p:spPr>
          <a:xfrm>
            <a:off x="1488017" y="1184807"/>
            <a:ext cx="5357283" cy="1020231"/>
          </a:xfrm>
          <a:prstGeom prst="rect">
            <a:avLst/>
          </a:prstGeom>
        </p:spPr>
        <p:txBody>
          <a:bodyPr/>
          <a:lstStyle>
            <a:lvl1pPr marL="0" indent="0">
              <a:buNone/>
              <a:defRPr sz="2800" b="1">
                <a:latin typeface="Helvetica" panose="020B0604020202020204" pitchFamily="34" charset="0"/>
                <a:cs typeface="Helvetica" panose="020B0604020202020204" pitchFamily="34" charset="0"/>
              </a:defRPr>
            </a:lvl1pPr>
          </a:lstStyle>
          <a:p>
            <a:pPr lvl="0"/>
            <a:r>
              <a:rPr lang="ca-ES" dirty="0" smtClean="0"/>
              <a:t>Incorporar subtítol</a:t>
            </a:r>
            <a:endParaRPr lang="ca-ES" dirty="0"/>
          </a:p>
        </p:txBody>
      </p:sp>
      <p:sp>
        <p:nvSpPr>
          <p:cNvPr id="20" name="Pentàgon 19"/>
          <p:cNvSpPr/>
          <p:nvPr userDrawn="1"/>
        </p:nvSpPr>
        <p:spPr>
          <a:xfrm>
            <a:off x="960876" y="528269"/>
            <a:ext cx="526281" cy="288032"/>
          </a:xfrm>
          <a:prstGeom prst="homePlate">
            <a:avLst/>
          </a:prstGeom>
          <a:solidFill>
            <a:srgbClr val="F189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p>
        </p:txBody>
      </p:sp>
      <p:grpSp>
        <p:nvGrpSpPr>
          <p:cNvPr id="21" name="Agrupa 20"/>
          <p:cNvGrpSpPr/>
          <p:nvPr userDrawn="1"/>
        </p:nvGrpSpPr>
        <p:grpSpPr>
          <a:xfrm>
            <a:off x="4068" y="-14132"/>
            <a:ext cx="815413" cy="6854603"/>
            <a:chOff x="3051" y="-14132"/>
            <a:chExt cx="611560" cy="6854603"/>
          </a:xfrm>
        </p:grpSpPr>
        <p:sp>
          <p:nvSpPr>
            <p:cNvPr id="23" name="Triangle rectangle 11"/>
            <p:cNvSpPr/>
            <p:nvPr/>
          </p:nvSpPr>
          <p:spPr>
            <a:xfrm>
              <a:off x="3052" y="5427695"/>
              <a:ext cx="405806" cy="936104"/>
            </a:xfrm>
            <a:custGeom>
              <a:avLst/>
              <a:gdLst>
                <a:gd name="connsiteX0" fmla="*/ 0 w 360040"/>
                <a:gd name="connsiteY0" fmla="*/ 2304256 h 2304256"/>
                <a:gd name="connsiteX1" fmla="*/ 0 w 360040"/>
                <a:gd name="connsiteY1" fmla="*/ 0 h 2304256"/>
                <a:gd name="connsiteX2" fmla="*/ 360040 w 360040"/>
                <a:gd name="connsiteY2" fmla="*/ 2304256 h 2304256"/>
                <a:gd name="connsiteX3" fmla="*/ 0 w 360040"/>
                <a:gd name="connsiteY3" fmla="*/ 2304256 h 2304256"/>
                <a:gd name="connsiteX0" fmla="*/ 0 w 1101912"/>
                <a:gd name="connsiteY0" fmla="*/ 2304256 h 2304256"/>
                <a:gd name="connsiteX1" fmla="*/ 0 w 1101912"/>
                <a:gd name="connsiteY1" fmla="*/ 0 h 2304256"/>
                <a:gd name="connsiteX2" fmla="*/ 1101912 w 1101912"/>
                <a:gd name="connsiteY2" fmla="*/ 1156943 h 2304256"/>
                <a:gd name="connsiteX3" fmla="*/ 0 w 1101912"/>
                <a:gd name="connsiteY3" fmla="*/ 2304256 h 2304256"/>
                <a:gd name="connsiteX0" fmla="*/ 0 w 1101912"/>
                <a:gd name="connsiteY0" fmla="*/ 2321509 h 2321509"/>
                <a:gd name="connsiteX1" fmla="*/ 0 w 1101912"/>
                <a:gd name="connsiteY1" fmla="*/ 0 h 2321509"/>
                <a:gd name="connsiteX2" fmla="*/ 1101912 w 1101912"/>
                <a:gd name="connsiteY2" fmla="*/ 1156943 h 2321509"/>
                <a:gd name="connsiteX3" fmla="*/ 0 w 1101912"/>
                <a:gd name="connsiteY3" fmla="*/ 2321509 h 2321509"/>
              </a:gdLst>
              <a:ahLst/>
              <a:cxnLst>
                <a:cxn ang="0">
                  <a:pos x="connsiteX0" y="connsiteY0"/>
                </a:cxn>
                <a:cxn ang="0">
                  <a:pos x="connsiteX1" y="connsiteY1"/>
                </a:cxn>
                <a:cxn ang="0">
                  <a:pos x="connsiteX2" y="connsiteY2"/>
                </a:cxn>
                <a:cxn ang="0">
                  <a:pos x="connsiteX3" y="connsiteY3"/>
                </a:cxn>
              </a:cxnLst>
              <a:rect l="l" t="t" r="r" b="b"/>
              <a:pathLst>
                <a:path w="1101912" h="2321509">
                  <a:moveTo>
                    <a:pt x="0" y="2321509"/>
                  </a:moveTo>
                  <a:lnTo>
                    <a:pt x="0" y="0"/>
                  </a:lnTo>
                  <a:lnTo>
                    <a:pt x="1101912" y="1156943"/>
                  </a:lnTo>
                  <a:lnTo>
                    <a:pt x="0" y="2321509"/>
                  </a:lnTo>
                  <a:close/>
                </a:path>
              </a:pathLst>
            </a:custGeom>
            <a:solidFill>
              <a:srgbClr val="F189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p>
          </p:txBody>
        </p:sp>
        <p:sp>
          <p:nvSpPr>
            <p:cNvPr id="24" name="Triangle rectangle 12"/>
            <p:cNvSpPr/>
            <p:nvPr/>
          </p:nvSpPr>
          <p:spPr>
            <a:xfrm>
              <a:off x="3051" y="3195447"/>
              <a:ext cx="395538" cy="926842"/>
            </a:xfrm>
            <a:custGeom>
              <a:avLst/>
              <a:gdLst>
                <a:gd name="connsiteX0" fmla="*/ 0 w 432048"/>
                <a:gd name="connsiteY0" fmla="*/ 2304256 h 2304256"/>
                <a:gd name="connsiteX1" fmla="*/ 0 w 432048"/>
                <a:gd name="connsiteY1" fmla="*/ 0 h 2304256"/>
                <a:gd name="connsiteX2" fmla="*/ 432048 w 432048"/>
                <a:gd name="connsiteY2" fmla="*/ 2304256 h 2304256"/>
                <a:gd name="connsiteX3" fmla="*/ 0 w 432048"/>
                <a:gd name="connsiteY3" fmla="*/ 2304256 h 2304256"/>
                <a:gd name="connsiteX0" fmla="*/ 0 w 1079029"/>
                <a:gd name="connsiteY0" fmla="*/ 2304256 h 2304256"/>
                <a:gd name="connsiteX1" fmla="*/ 0 w 1079029"/>
                <a:gd name="connsiteY1" fmla="*/ 0 h 2304256"/>
                <a:gd name="connsiteX2" fmla="*/ 1079029 w 1079029"/>
                <a:gd name="connsiteY2" fmla="*/ 1148316 h 2304256"/>
                <a:gd name="connsiteX3" fmla="*/ 0 w 1079029"/>
                <a:gd name="connsiteY3" fmla="*/ 2304256 h 2304256"/>
              </a:gdLst>
              <a:ahLst/>
              <a:cxnLst>
                <a:cxn ang="0">
                  <a:pos x="connsiteX0" y="connsiteY0"/>
                </a:cxn>
                <a:cxn ang="0">
                  <a:pos x="connsiteX1" y="connsiteY1"/>
                </a:cxn>
                <a:cxn ang="0">
                  <a:pos x="connsiteX2" y="connsiteY2"/>
                </a:cxn>
                <a:cxn ang="0">
                  <a:pos x="connsiteX3" y="connsiteY3"/>
                </a:cxn>
              </a:cxnLst>
              <a:rect l="l" t="t" r="r" b="b"/>
              <a:pathLst>
                <a:path w="1079029" h="2304256">
                  <a:moveTo>
                    <a:pt x="0" y="2304256"/>
                  </a:moveTo>
                  <a:lnTo>
                    <a:pt x="0" y="0"/>
                  </a:lnTo>
                  <a:lnTo>
                    <a:pt x="1079029" y="1148316"/>
                  </a:lnTo>
                  <a:lnTo>
                    <a:pt x="0" y="2304256"/>
                  </a:lnTo>
                  <a:close/>
                </a:path>
              </a:pathLst>
            </a:custGeom>
            <a:solidFill>
              <a:srgbClr val="F189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p>
          </p:txBody>
        </p:sp>
        <p:sp>
          <p:nvSpPr>
            <p:cNvPr id="25" name="Triangle rectangle 13"/>
            <p:cNvSpPr/>
            <p:nvPr/>
          </p:nvSpPr>
          <p:spPr>
            <a:xfrm>
              <a:off x="3052" y="2187335"/>
              <a:ext cx="434262" cy="1008112"/>
            </a:xfrm>
            <a:custGeom>
              <a:avLst/>
              <a:gdLst>
                <a:gd name="connsiteX0" fmla="*/ 0 w 360040"/>
                <a:gd name="connsiteY0" fmla="*/ 2664296 h 2664296"/>
                <a:gd name="connsiteX1" fmla="*/ 0 w 360040"/>
                <a:gd name="connsiteY1" fmla="*/ 0 h 2664296"/>
                <a:gd name="connsiteX2" fmla="*/ 360040 w 360040"/>
                <a:gd name="connsiteY2" fmla="*/ 2664296 h 2664296"/>
                <a:gd name="connsiteX3" fmla="*/ 0 w 360040"/>
                <a:gd name="connsiteY3" fmla="*/ 2664296 h 2664296"/>
                <a:gd name="connsiteX0" fmla="*/ 0 w 1248561"/>
                <a:gd name="connsiteY0" fmla="*/ 2664296 h 2664296"/>
                <a:gd name="connsiteX1" fmla="*/ 0 w 1248561"/>
                <a:gd name="connsiteY1" fmla="*/ 0 h 2664296"/>
                <a:gd name="connsiteX2" fmla="*/ 1248561 w 1248561"/>
                <a:gd name="connsiteY2" fmla="*/ 1344454 h 2664296"/>
                <a:gd name="connsiteX3" fmla="*/ 0 w 1248561"/>
                <a:gd name="connsiteY3" fmla="*/ 2664296 h 2664296"/>
              </a:gdLst>
              <a:ahLst/>
              <a:cxnLst>
                <a:cxn ang="0">
                  <a:pos x="connsiteX0" y="connsiteY0"/>
                </a:cxn>
                <a:cxn ang="0">
                  <a:pos x="connsiteX1" y="connsiteY1"/>
                </a:cxn>
                <a:cxn ang="0">
                  <a:pos x="connsiteX2" y="connsiteY2"/>
                </a:cxn>
                <a:cxn ang="0">
                  <a:pos x="connsiteX3" y="connsiteY3"/>
                </a:cxn>
              </a:cxnLst>
              <a:rect l="l" t="t" r="r" b="b"/>
              <a:pathLst>
                <a:path w="1248561" h="2664296">
                  <a:moveTo>
                    <a:pt x="0" y="2664296"/>
                  </a:moveTo>
                  <a:lnTo>
                    <a:pt x="0" y="0"/>
                  </a:lnTo>
                  <a:lnTo>
                    <a:pt x="1248561" y="1344454"/>
                  </a:lnTo>
                  <a:lnTo>
                    <a:pt x="0" y="2664296"/>
                  </a:lnTo>
                  <a:close/>
                </a:path>
              </a:pathLst>
            </a:custGeom>
            <a:solidFill>
              <a:srgbClr val="F189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p>
          </p:txBody>
        </p:sp>
        <p:sp>
          <p:nvSpPr>
            <p:cNvPr id="27" name="Triangle rectangle 14"/>
            <p:cNvSpPr/>
            <p:nvPr/>
          </p:nvSpPr>
          <p:spPr>
            <a:xfrm>
              <a:off x="3051" y="-14131"/>
              <a:ext cx="563429" cy="1301951"/>
            </a:xfrm>
            <a:custGeom>
              <a:avLst/>
              <a:gdLst>
                <a:gd name="connsiteX0" fmla="*/ 0 w 288032"/>
                <a:gd name="connsiteY0" fmla="*/ 2672916 h 2672916"/>
                <a:gd name="connsiteX1" fmla="*/ 0 w 288032"/>
                <a:gd name="connsiteY1" fmla="*/ 0 h 2672916"/>
                <a:gd name="connsiteX2" fmla="*/ 288032 w 288032"/>
                <a:gd name="connsiteY2" fmla="*/ 2672916 h 2672916"/>
                <a:gd name="connsiteX3" fmla="*/ 0 w 288032"/>
                <a:gd name="connsiteY3" fmla="*/ 2672916 h 2672916"/>
                <a:gd name="connsiteX0" fmla="*/ 0 w 1236938"/>
                <a:gd name="connsiteY0" fmla="*/ 2672916 h 2672916"/>
                <a:gd name="connsiteX1" fmla="*/ 0 w 1236938"/>
                <a:gd name="connsiteY1" fmla="*/ 0 h 2672916"/>
                <a:gd name="connsiteX2" fmla="*/ 1236938 w 1236938"/>
                <a:gd name="connsiteY2" fmla="*/ 1353075 h 2672916"/>
                <a:gd name="connsiteX3" fmla="*/ 0 w 1236938"/>
                <a:gd name="connsiteY3" fmla="*/ 2672916 h 2672916"/>
              </a:gdLst>
              <a:ahLst/>
              <a:cxnLst>
                <a:cxn ang="0">
                  <a:pos x="connsiteX0" y="connsiteY0"/>
                </a:cxn>
                <a:cxn ang="0">
                  <a:pos x="connsiteX1" y="connsiteY1"/>
                </a:cxn>
                <a:cxn ang="0">
                  <a:pos x="connsiteX2" y="connsiteY2"/>
                </a:cxn>
                <a:cxn ang="0">
                  <a:pos x="connsiteX3" y="connsiteY3"/>
                </a:cxn>
              </a:cxnLst>
              <a:rect l="l" t="t" r="r" b="b"/>
              <a:pathLst>
                <a:path w="1236938" h="2672916">
                  <a:moveTo>
                    <a:pt x="0" y="2672916"/>
                  </a:moveTo>
                  <a:lnTo>
                    <a:pt x="0" y="0"/>
                  </a:lnTo>
                  <a:lnTo>
                    <a:pt x="1236938" y="1353075"/>
                  </a:lnTo>
                  <a:lnTo>
                    <a:pt x="0" y="2672916"/>
                  </a:lnTo>
                  <a:close/>
                </a:path>
              </a:pathLst>
            </a:custGeom>
            <a:solidFill>
              <a:srgbClr val="F189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p>
          </p:txBody>
        </p:sp>
        <p:sp>
          <p:nvSpPr>
            <p:cNvPr id="28" name="Triangle rectangle 15"/>
            <p:cNvSpPr/>
            <p:nvPr/>
          </p:nvSpPr>
          <p:spPr>
            <a:xfrm>
              <a:off x="3052" y="-14132"/>
              <a:ext cx="611559" cy="686417"/>
            </a:xfrm>
            <a:custGeom>
              <a:avLst/>
              <a:gdLst>
                <a:gd name="connsiteX0" fmla="*/ 0 w 792088"/>
                <a:gd name="connsiteY0" fmla="*/ 1336458 h 1336458"/>
                <a:gd name="connsiteX1" fmla="*/ 0 w 792088"/>
                <a:gd name="connsiteY1" fmla="*/ 0 h 1336458"/>
                <a:gd name="connsiteX2" fmla="*/ 792088 w 792088"/>
                <a:gd name="connsiteY2" fmla="*/ 1336458 h 1336458"/>
                <a:gd name="connsiteX3" fmla="*/ 0 w 792088"/>
                <a:gd name="connsiteY3" fmla="*/ 1336458 h 1336458"/>
                <a:gd name="connsiteX0" fmla="*/ 0 w 1266541"/>
                <a:gd name="connsiteY0" fmla="*/ 1337094 h 1337094"/>
                <a:gd name="connsiteX1" fmla="*/ 0 w 1266541"/>
                <a:gd name="connsiteY1" fmla="*/ 636 h 1337094"/>
                <a:gd name="connsiteX2" fmla="*/ 1266541 w 1266541"/>
                <a:gd name="connsiteY2" fmla="*/ 0 h 1337094"/>
                <a:gd name="connsiteX3" fmla="*/ 0 w 1266541"/>
                <a:gd name="connsiteY3" fmla="*/ 1337094 h 1337094"/>
              </a:gdLst>
              <a:ahLst/>
              <a:cxnLst>
                <a:cxn ang="0">
                  <a:pos x="connsiteX0" y="connsiteY0"/>
                </a:cxn>
                <a:cxn ang="0">
                  <a:pos x="connsiteX1" y="connsiteY1"/>
                </a:cxn>
                <a:cxn ang="0">
                  <a:pos x="connsiteX2" y="connsiteY2"/>
                </a:cxn>
                <a:cxn ang="0">
                  <a:pos x="connsiteX3" y="connsiteY3"/>
                </a:cxn>
              </a:cxnLst>
              <a:rect l="l" t="t" r="r" b="b"/>
              <a:pathLst>
                <a:path w="1266541" h="1337094">
                  <a:moveTo>
                    <a:pt x="0" y="1337094"/>
                  </a:moveTo>
                  <a:lnTo>
                    <a:pt x="0" y="636"/>
                  </a:lnTo>
                  <a:lnTo>
                    <a:pt x="1266541" y="0"/>
                  </a:lnTo>
                  <a:lnTo>
                    <a:pt x="0" y="1337094"/>
                  </a:lnTo>
                  <a:close/>
                </a:path>
              </a:pathLst>
            </a:custGeom>
            <a:solidFill>
              <a:srgbClr val="F189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p>
          </p:txBody>
        </p:sp>
        <p:sp>
          <p:nvSpPr>
            <p:cNvPr id="29" name="Triangle rectangle 28"/>
            <p:cNvSpPr/>
            <p:nvPr/>
          </p:nvSpPr>
          <p:spPr>
            <a:xfrm>
              <a:off x="3052" y="6307480"/>
              <a:ext cx="434262" cy="532991"/>
            </a:xfrm>
            <a:prstGeom prst="rtTriangle">
              <a:avLst/>
            </a:prstGeom>
            <a:solidFill>
              <a:srgbClr val="F189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dirty="0"/>
            </a:p>
          </p:txBody>
        </p:sp>
        <p:sp>
          <p:nvSpPr>
            <p:cNvPr id="30" name="Triangle rectangle 11"/>
            <p:cNvSpPr/>
            <p:nvPr userDrawn="1"/>
          </p:nvSpPr>
          <p:spPr>
            <a:xfrm>
              <a:off x="3052" y="4923639"/>
              <a:ext cx="395536" cy="936104"/>
            </a:xfrm>
            <a:custGeom>
              <a:avLst/>
              <a:gdLst>
                <a:gd name="connsiteX0" fmla="*/ 0 w 360040"/>
                <a:gd name="connsiteY0" fmla="*/ 2304256 h 2304256"/>
                <a:gd name="connsiteX1" fmla="*/ 0 w 360040"/>
                <a:gd name="connsiteY1" fmla="*/ 0 h 2304256"/>
                <a:gd name="connsiteX2" fmla="*/ 360040 w 360040"/>
                <a:gd name="connsiteY2" fmla="*/ 2304256 h 2304256"/>
                <a:gd name="connsiteX3" fmla="*/ 0 w 360040"/>
                <a:gd name="connsiteY3" fmla="*/ 2304256 h 2304256"/>
                <a:gd name="connsiteX0" fmla="*/ 0 w 1101912"/>
                <a:gd name="connsiteY0" fmla="*/ 2304256 h 2304256"/>
                <a:gd name="connsiteX1" fmla="*/ 0 w 1101912"/>
                <a:gd name="connsiteY1" fmla="*/ 0 h 2304256"/>
                <a:gd name="connsiteX2" fmla="*/ 1101912 w 1101912"/>
                <a:gd name="connsiteY2" fmla="*/ 1156943 h 2304256"/>
                <a:gd name="connsiteX3" fmla="*/ 0 w 1101912"/>
                <a:gd name="connsiteY3" fmla="*/ 2304256 h 2304256"/>
                <a:gd name="connsiteX0" fmla="*/ 0 w 1101912"/>
                <a:gd name="connsiteY0" fmla="*/ 2321509 h 2321509"/>
                <a:gd name="connsiteX1" fmla="*/ 0 w 1101912"/>
                <a:gd name="connsiteY1" fmla="*/ 0 h 2321509"/>
                <a:gd name="connsiteX2" fmla="*/ 1101912 w 1101912"/>
                <a:gd name="connsiteY2" fmla="*/ 1156943 h 2321509"/>
                <a:gd name="connsiteX3" fmla="*/ 0 w 1101912"/>
                <a:gd name="connsiteY3" fmla="*/ 2321509 h 2321509"/>
              </a:gdLst>
              <a:ahLst/>
              <a:cxnLst>
                <a:cxn ang="0">
                  <a:pos x="connsiteX0" y="connsiteY0"/>
                </a:cxn>
                <a:cxn ang="0">
                  <a:pos x="connsiteX1" y="connsiteY1"/>
                </a:cxn>
                <a:cxn ang="0">
                  <a:pos x="connsiteX2" y="connsiteY2"/>
                </a:cxn>
                <a:cxn ang="0">
                  <a:pos x="connsiteX3" y="connsiteY3"/>
                </a:cxn>
              </a:cxnLst>
              <a:rect l="l" t="t" r="r" b="b"/>
              <a:pathLst>
                <a:path w="1101912" h="2321509">
                  <a:moveTo>
                    <a:pt x="0" y="2321509"/>
                  </a:moveTo>
                  <a:lnTo>
                    <a:pt x="0" y="0"/>
                  </a:lnTo>
                  <a:lnTo>
                    <a:pt x="1101912" y="1156943"/>
                  </a:lnTo>
                  <a:lnTo>
                    <a:pt x="0" y="2321509"/>
                  </a:lnTo>
                  <a:close/>
                </a:path>
              </a:pathLst>
            </a:custGeom>
            <a:solidFill>
              <a:srgbClr val="F189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p>
          </p:txBody>
        </p:sp>
      </p:grpSp>
      <p:pic>
        <p:nvPicPr>
          <p:cNvPr id="19" name="Imatg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71740" y="6252705"/>
            <a:ext cx="5439795" cy="430889"/>
          </a:xfrm>
          <a:prstGeom prst="rect">
            <a:avLst/>
          </a:prstGeom>
        </p:spPr>
      </p:pic>
    </p:spTree>
    <p:extLst>
      <p:ext uri="{BB962C8B-B14F-4D97-AF65-F5344CB8AC3E}">
        <p14:creationId xmlns:p14="http://schemas.microsoft.com/office/powerpoint/2010/main" val="1787252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4_Dos objectes">
    <p:spTree>
      <p:nvGrpSpPr>
        <p:cNvPr id="1" name=""/>
        <p:cNvGrpSpPr/>
        <p:nvPr/>
      </p:nvGrpSpPr>
      <p:grpSpPr>
        <a:xfrm>
          <a:off x="0" y="0"/>
          <a:ext cx="0" cy="0"/>
          <a:chOff x="0" y="0"/>
          <a:chExt cx="0" cy="0"/>
        </a:xfrm>
      </p:grpSpPr>
      <p:sp>
        <p:nvSpPr>
          <p:cNvPr id="3" name="Contenidor de contingut 2"/>
          <p:cNvSpPr>
            <a:spLocks noGrp="1"/>
          </p:cNvSpPr>
          <p:nvPr>
            <p:ph sz="half" idx="1" hasCustomPrompt="1"/>
          </p:nvPr>
        </p:nvSpPr>
        <p:spPr>
          <a:xfrm>
            <a:off x="1487157" y="2204865"/>
            <a:ext cx="5332324" cy="3582987"/>
          </a:xfrm>
          <a:prstGeom prst="rect">
            <a:avLst/>
          </a:prstGeom>
        </p:spPr>
        <p:txBody>
          <a:bodyPr/>
          <a:lstStyle>
            <a:lvl1pPr marL="0" indent="0">
              <a:buNone/>
              <a:defRPr sz="1800" b="1">
                <a:solidFill>
                  <a:srgbClr val="F18900"/>
                </a:solidFill>
                <a:latin typeface="Helvetica" panose="020B0604020202020204" pitchFamily="34" charset="0"/>
                <a:cs typeface="Helvetica" panose="020B0604020202020204" pitchFamily="34" charset="0"/>
              </a:defRPr>
            </a:lvl1pPr>
            <a:lvl2pPr marL="457200" indent="0">
              <a:buNone/>
              <a:defRPr sz="1800" b="1">
                <a:solidFill>
                  <a:srgbClr val="00B0F0"/>
                </a:solidFill>
                <a:latin typeface="Helvetica" panose="020B0604020202020204" pitchFamily="34" charset="0"/>
                <a:cs typeface="Helvetica" panose="020B0604020202020204" pitchFamily="34" charset="0"/>
              </a:defRPr>
            </a:lvl2pPr>
            <a:lvl3pPr marL="914400" indent="0">
              <a:buNone/>
              <a:defRPr sz="1800" b="1">
                <a:solidFill>
                  <a:srgbClr val="00B0F0"/>
                </a:solidFill>
                <a:latin typeface="Helvetica" panose="020B0604020202020204" pitchFamily="34" charset="0"/>
                <a:cs typeface="Helvetica" panose="020B0604020202020204" pitchFamily="34" charset="0"/>
              </a:defRPr>
            </a:lvl3pPr>
            <a:lvl4pPr marL="1371600" indent="0">
              <a:buNone/>
              <a:defRPr sz="1800" b="1">
                <a:solidFill>
                  <a:srgbClr val="00B0F0"/>
                </a:solidFill>
                <a:latin typeface="Helvetica" panose="020B0604020202020204" pitchFamily="34" charset="0"/>
                <a:cs typeface="Helvetica" panose="020B0604020202020204" pitchFamily="34" charset="0"/>
              </a:defRPr>
            </a:lvl4pPr>
            <a:lvl5pPr marL="1828800" indent="0">
              <a:buNone/>
              <a:defRPr sz="1800" b="1">
                <a:solidFill>
                  <a:srgbClr val="00B0F0"/>
                </a:solidFill>
                <a:latin typeface="Helvetica" panose="020B0604020202020204" pitchFamily="34" charset="0"/>
                <a:cs typeface="Helvetica" panose="020B0604020202020204" pitchFamily="34" charset="0"/>
              </a:defRPr>
            </a:lvl5pPr>
            <a:lvl6pPr>
              <a:defRPr sz="1800"/>
            </a:lvl6pPr>
            <a:lvl7pPr>
              <a:defRPr sz="1800"/>
            </a:lvl7pPr>
            <a:lvl8pPr>
              <a:defRPr sz="1800"/>
            </a:lvl8pPr>
            <a:lvl9pPr>
              <a:defRPr sz="1800"/>
            </a:lvl9pPr>
          </a:lstStyle>
          <a:p>
            <a:pPr lvl="0"/>
            <a:r>
              <a:rPr lang="ca-ES" dirty="0" smtClean="0"/>
              <a:t>Feu clic aquí per incorporar contingut</a:t>
            </a:r>
          </a:p>
        </p:txBody>
      </p:sp>
      <p:sp>
        <p:nvSpPr>
          <p:cNvPr id="4" name="Contenidor de contingut 3"/>
          <p:cNvSpPr>
            <a:spLocks noGrp="1"/>
          </p:cNvSpPr>
          <p:nvPr>
            <p:ph sz="half" idx="2" hasCustomPrompt="1"/>
          </p:nvPr>
        </p:nvSpPr>
        <p:spPr>
          <a:xfrm>
            <a:off x="7154426" y="1175658"/>
            <a:ext cx="4474865" cy="4622242"/>
          </a:xfrm>
          <a:prstGeom prst="rect">
            <a:avLst/>
          </a:prstGeom>
        </p:spPr>
        <p:txBody>
          <a:bodyPr anchor="t"/>
          <a:lstStyle>
            <a:lvl1pPr marL="0" indent="0" algn="l">
              <a:buNone/>
              <a:defRPr sz="1800" baseline="0">
                <a:latin typeface="Helvetica" panose="020B0604020202020204" pitchFamily="34" charset="0"/>
                <a:cs typeface="Helvetica"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a-ES" dirty="0" smtClean="0"/>
              <a:t>Fes clic per afegir una imatge o contingut multimèdia</a:t>
            </a:r>
            <a:endParaRPr lang="ca-ES" dirty="0"/>
          </a:p>
        </p:txBody>
      </p:sp>
      <p:sp>
        <p:nvSpPr>
          <p:cNvPr id="17" name="QuadreDeText 16"/>
          <p:cNvSpPr txBox="1"/>
          <p:nvPr userDrawn="1"/>
        </p:nvSpPr>
        <p:spPr>
          <a:xfrm>
            <a:off x="848365" y="6283482"/>
            <a:ext cx="3424327" cy="369332"/>
          </a:xfrm>
          <a:prstGeom prst="rect">
            <a:avLst/>
          </a:prstGeom>
          <a:noFill/>
        </p:spPr>
        <p:txBody>
          <a:bodyPr wrap="square" rtlCol="0">
            <a:spAutoFit/>
          </a:bodyPr>
          <a:lstStyle/>
          <a:p>
            <a:r>
              <a:rPr lang="ca-ES" sz="1800" b="1" dirty="0" smtClean="0">
                <a:solidFill>
                  <a:srgbClr val="F18900"/>
                </a:solidFill>
                <a:latin typeface="Helvetica" panose="020B0604020202020204" pitchFamily="34" charset="0"/>
                <a:cs typeface="Helvetica" panose="020B0604020202020204" pitchFamily="34" charset="0"/>
              </a:rPr>
              <a:t>#</a:t>
            </a:r>
            <a:r>
              <a:rPr lang="ca-ES" sz="1800" b="1" i="1" dirty="0" err="1" smtClean="0">
                <a:solidFill>
                  <a:srgbClr val="F18900"/>
                </a:solidFill>
                <a:latin typeface="Helvetica" panose="020B0604020202020204" pitchFamily="34" charset="0"/>
                <a:cs typeface="Helvetica" panose="020B0604020202020204" pitchFamily="34" charset="0"/>
              </a:rPr>
              <a:t>transició</a:t>
            </a:r>
            <a:r>
              <a:rPr lang="ca-ES" sz="1800" b="1" i="1" baseline="0" dirty="0" err="1" smtClean="0">
                <a:solidFill>
                  <a:srgbClr val="F18900"/>
                </a:solidFill>
                <a:latin typeface="Helvetica" panose="020B0604020202020204" pitchFamily="34" charset="0"/>
                <a:cs typeface="Helvetica" panose="020B0604020202020204" pitchFamily="34" charset="0"/>
              </a:rPr>
              <a:t>energètica</a:t>
            </a:r>
            <a:endParaRPr lang="ca-ES" sz="1800" b="1" i="1" dirty="0">
              <a:solidFill>
                <a:srgbClr val="F18900"/>
              </a:solidFill>
              <a:latin typeface="Helvetica" panose="020B0604020202020204" pitchFamily="34" charset="0"/>
              <a:cs typeface="Helvetica" panose="020B0604020202020204" pitchFamily="34" charset="0"/>
            </a:endParaRPr>
          </a:p>
        </p:txBody>
      </p:sp>
      <p:sp>
        <p:nvSpPr>
          <p:cNvPr id="22" name="Contenidor de text 21"/>
          <p:cNvSpPr>
            <a:spLocks noGrp="1"/>
          </p:cNvSpPr>
          <p:nvPr userDrawn="1">
            <p:ph type="body" sz="quarter" idx="12" hasCustomPrompt="1"/>
          </p:nvPr>
        </p:nvSpPr>
        <p:spPr>
          <a:xfrm>
            <a:off x="2110318" y="482600"/>
            <a:ext cx="9516533" cy="693738"/>
          </a:xfrm>
          <a:prstGeom prst="rect">
            <a:avLst/>
          </a:prstGeom>
        </p:spPr>
        <p:txBody>
          <a:bodyPr/>
          <a:lstStyle>
            <a:lvl1pPr marL="0" indent="0">
              <a:buNone/>
              <a:defRPr sz="2000" b="1" cap="all" baseline="0">
                <a:solidFill>
                  <a:srgbClr val="F18900"/>
                </a:solidFill>
                <a:latin typeface="Helvetica" panose="020B0604020202020204" pitchFamily="34" charset="0"/>
                <a:cs typeface="Helvetica" panose="020B0604020202020204" pitchFamily="34" charset="0"/>
              </a:defRPr>
            </a:lvl1pPr>
            <a:lvl2pPr marL="457200" indent="0">
              <a:buNone/>
              <a:defRPr sz="2000" b="1" cap="all" baseline="0">
                <a:solidFill>
                  <a:srgbClr val="00B0F0"/>
                </a:solidFill>
                <a:latin typeface="Helvetica" panose="020B0604020202020204" pitchFamily="34" charset="0"/>
                <a:cs typeface="Helvetica" panose="020B0604020202020204" pitchFamily="34" charset="0"/>
              </a:defRPr>
            </a:lvl2pPr>
            <a:lvl3pPr marL="914400" indent="0">
              <a:buNone/>
              <a:defRPr sz="2000" b="1" cap="all" baseline="0">
                <a:solidFill>
                  <a:srgbClr val="00B0F0"/>
                </a:solidFill>
                <a:latin typeface="Helvetica" panose="020B0604020202020204" pitchFamily="34" charset="0"/>
                <a:cs typeface="Helvetica" panose="020B0604020202020204" pitchFamily="34" charset="0"/>
              </a:defRPr>
            </a:lvl3pPr>
            <a:lvl4pPr marL="1371600" indent="0">
              <a:buNone/>
              <a:defRPr sz="2000" b="1" cap="all" baseline="0">
                <a:solidFill>
                  <a:srgbClr val="00B0F0"/>
                </a:solidFill>
                <a:latin typeface="Helvetica" panose="020B0604020202020204" pitchFamily="34" charset="0"/>
                <a:cs typeface="Helvetica" panose="020B0604020202020204" pitchFamily="34" charset="0"/>
              </a:defRPr>
            </a:lvl4pPr>
            <a:lvl5pPr marL="1828800" indent="0">
              <a:buNone/>
              <a:defRPr sz="2000" b="1" cap="all" baseline="0">
                <a:solidFill>
                  <a:srgbClr val="00B0F0"/>
                </a:solidFill>
                <a:latin typeface="Helvetica" panose="020B0604020202020204" pitchFamily="34" charset="0"/>
                <a:cs typeface="Helvetica" panose="020B0604020202020204" pitchFamily="34" charset="0"/>
              </a:defRPr>
            </a:lvl5pPr>
          </a:lstStyle>
          <a:p>
            <a:pPr lvl="0"/>
            <a:r>
              <a:rPr lang="ca-ES" dirty="0" smtClean="0"/>
              <a:t>TÍTOL</a:t>
            </a:r>
          </a:p>
        </p:txBody>
      </p:sp>
      <p:sp>
        <p:nvSpPr>
          <p:cNvPr id="26" name="Contenidor de text 25"/>
          <p:cNvSpPr>
            <a:spLocks noGrp="1"/>
          </p:cNvSpPr>
          <p:nvPr userDrawn="1">
            <p:ph type="body" sz="quarter" idx="13" hasCustomPrompt="1"/>
          </p:nvPr>
        </p:nvSpPr>
        <p:spPr>
          <a:xfrm>
            <a:off x="1488017" y="1184807"/>
            <a:ext cx="5357283" cy="1020231"/>
          </a:xfrm>
          <a:prstGeom prst="rect">
            <a:avLst/>
          </a:prstGeom>
        </p:spPr>
        <p:txBody>
          <a:bodyPr/>
          <a:lstStyle>
            <a:lvl1pPr marL="0" indent="0">
              <a:buNone/>
              <a:defRPr sz="2800" b="1">
                <a:latin typeface="Helvetica" panose="020B0604020202020204" pitchFamily="34" charset="0"/>
                <a:cs typeface="Helvetica" panose="020B0604020202020204" pitchFamily="34" charset="0"/>
              </a:defRPr>
            </a:lvl1pPr>
          </a:lstStyle>
          <a:p>
            <a:pPr lvl="0"/>
            <a:r>
              <a:rPr lang="ca-ES" dirty="0" smtClean="0"/>
              <a:t>Incorporar subtítol</a:t>
            </a:r>
            <a:endParaRPr lang="ca-ES" dirty="0"/>
          </a:p>
        </p:txBody>
      </p:sp>
      <p:sp>
        <p:nvSpPr>
          <p:cNvPr id="20" name="Pentàgon 19"/>
          <p:cNvSpPr/>
          <p:nvPr userDrawn="1"/>
        </p:nvSpPr>
        <p:spPr>
          <a:xfrm>
            <a:off x="960876" y="528269"/>
            <a:ext cx="526281" cy="288032"/>
          </a:xfrm>
          <a:prstGeom prst="homePlate">
            <a:avLst/>
          </a:prstGeom>
          <a:solidFill>
            <a:srgbClr val="F189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p>
        </p:txBody>
      </p:sp>
      <p:grpSp>
        <p:nvGrpSpPr>
          <p:cNvPr id="21" name="Agrupa 20"/>
          <p:cNvGrpSpPr/>
          <p:nvPr userDrawn="1"/>
        </p:nvGrpSpPr>
        <p:grpSpPr>
          <a:xfrm>
            <a:off x="4068" y="-14132"/>
            <a:ext cx="815413" cy="6854603"/>
            <a:chOff x="3051" y="-14132"/>
            <a:chExt cx="611560" cy="6854603"/>
          </a:xfrm>
        </p:grpSpPr>
        <p:sp>
          <p:nvSpPr>
            <p:cNvPr id="23" name="Triangle rectangle 11"/>
            <p:cNvSpPr/>
            <p:nvPr/>
          </p:nvSpPr>
          <p:spPr>
            <a:xfrm>
              <a:off x="3052" y="5427695"/>
              <a:ext cx="405806" cy="936104"/>
            </a:xfrm>
            <a:custGeom>
              <a:avLst/>
              <a:gdLst>
                <a:gd name="connsiteX0" fmla="*/ 0 w 360040"/>
                <a:gd name="connsiteY0" fmla="*/ 2304256 h 2304256"/>
                <a:gd name="connsiteX1" fmla="*/ 0 w 360040"/>
                <a:gd name="connsiteY1" fmla="*/ 0 h 2304256"/>
                <a:gd name="connsiteX2" fmla="*/ 360040 w 360040"/>
                <a:gd name="connsiteY2" fmla="*/ 2304256 h 2304256"/>
                <a:gd name="connsiteX3" fmla="*/ 0 w 360040"/>
                <a:gd name="connsiteY3" fmla="*/ 2304256 h 2304256"/>
                <a:gd name="connsiteX0" fmla="*/ 0 w 1101912"/>
                <a:gd name="connsiteY0" fmla="*/ 2304256 h 2304256"/>
                <a:gd name="connsiteX1" fmla="*/ 0 w 1101912"/>
                <a:gd name="connsiteY1" fmla="*/ 0 h 2304256"/>
                <a:gd name="connsiteX2" fmla="*/ 1101912 w 1101912"/>
                <a:gd name="connsiteY2" fmla="*/ 1156943 h 2304256"/>
                <a:gd name="connsiteX3" fmla="*/ 0 w 1101912"/>
                <a:gd name="connsiteY3" fmla="*/ 2304256 h 2304256"/>
                <a:gd name="connsiteX0" fmla="*/ 0 w 1101912"/>
                <a:gd name="connsiteY0" fmla="*/ 2321509 h 2321509"/>
                <a:gd name="connsiteX1" fmla="*/ 0 w 1101912"/>
                <a:gd name="connsiteY1" fmla="*/ 0 h 2321509"/>
                <a:gd name="connsiteX2" fmla="*/ 1101912 w 1101912"/>
                <a:gd name="connsiteY2" fmla="*/ 1156943 h 2321509"/>
                <a:gd name="connsiteX3" fmla="*/ 0 w 1101912"/>
                <a:gd name="connsiteY3" fmla="*/ 2321509 h 2321509"/>
              </a:gdLst>
              <a:ahLst/>
              <a:cxnLst>
                <a:cxn ang="0">
                  <a:pos x="connsiteX0" y="connsiteY0"/>
                </a:cxn>
                <a:cxn ang="0">
                  <a:pos x="connsiteX1" y="connsiteY1"/>
                </a:cxn>
                <a:cxn ang="0">
                  <a:pos x="connsiteX2" y="connsiteY2"/>
                </a:cxn>
                <a:cxn ang="0">
                  <a:pos x="connsiteX3" y="connsiteY3"/>
                </a:cxn>
              </a:cxnLst>
              <a:rect l="l" t="t" r="r" b="b"/>
              <a:pathLst>
                <a:path w="1101912" h="2321509">
                  <a:moveTo>
                    <a:pt x="0" y="2321509"/>
                  </a:moveTo>
                  <a:lnTo>
                    <a:pt x="0" y="0"/>
                  </a:lnTo>
                  <a:lnTo>
                    <a:pt x="1101912" y="1156943"/>
                  </a:lnTo>
                  <a:lnTo>
                    <a:pt x="0" y="2321509"/>
                  </a:lnTo>
                  <a:close/>
                </a:path>
              </a:pathLst>
            </a:custGeom>
            <a:solidFill>
              <a:srgbClr val="F189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p>
          </p:txBody>
        </p:sp>
        <p:sp>
          <p:nvSpPr>
            <p:cNvPr id="24" name="Triangle rectangle 12"/>
            <p:cNvSpPr/>
            <p:nvPr/>
          </p:nvSpPr>
          <p:spPr>
            <a:xfrm>
              <a:off x="3051" y="3195447"/>
              <a:ext cx="395538" cy="926842"/>
            </a:xfrm>
            <a:custGeom>
              <a:avLst/>
              <a:gdLst>
                <a:gd name="connsiteX0" fmla="*/ 0 w 432048"/>
                <a:gd name="connsiteY0" fmla="*/ 2304256 h 2304256"/>
                <a:gd name="connsiteX1" fmla="*/ 0 w 432048"/>
                <a:gd name="connsiteY1" fmla="*/ 0 h 2304256"/>
                <a:gd name="connsiteX2" fmla="*/ 432048 w 432048"/>
                <a:gd name="connsiteY2" fmla="*/ 2304256 h 2304256"/>
                <a:gd name="connsiteX3" fmla="*/ 0 w 432048"/>
                <a:gd name="connsiteY3" fmla="*/ 2304256 h 2304256"/>
                <a:gd name="connsiteX0" fmla="*/ 0 w 1079029"/>
                <a:gd name="connsiteY0" fmla="*/ 2304256 h 2304256"/>
                <a:gd name="connsiteX1" fmla="*/ 0 w 1079029"/>
                <a:gd name="connsiteY1" fmla="*/ 0 h 2304256"/>
                <a:gd name="connsiteX2" fmla="*/ 1079029 w 1079029"/>
                <a:gd name="connsiteY2" fmla="*/ 1148316 h 2304256"/>
                <a:gd name="connsiteX3" fmla="*/ 0 w 1079029"/>
                <a:gd name="connsiteY3" fmla="*/ 2304256 h 2304256"/>
              </a:gdLst>
              <a:ahLst/>
              <a:cxnLst>
                <a:cxn ang="0">
                  <a:pos x="connsiteX0" y="connsiteY0"/>
                </a:cxn>
                <a:cxn ang="0">
                  <a:pos x="connsiteX1" y="connsiteY1"/>
                </a:cxn>
                <a:cxn ang="0">
                  <a:pos x="connsiteX2" y="connsiteY2"/>
                </a:cxn>
                <a:cxn ang="0">
                  <a:pos x="connsiteX3" y="connsiteY3"/>
                </a:cxn>
              </a:cxnLst>
              <a:rect l="l" t="t" r="r" b="b"/>
              <a:pathLst>
                <a:path w="1079029" h="2304256">
                  <a:moveTo>
                    <a:pt x="0" y="2304256"/>
                  </a:moveTo>
                  <a:lnTo>
                    <a:pt x="0" y="0"/>
                  </a:lnTo>
                  <a:lnTo>
                    <a:pt x="1079029" y="1148316"/>
                  </a:lnTo>
                  <a:lnTo>
                    <a:pt x="0" y="2304256"/>
                  </a:lnTo>
                  <a:close/>
                </a:path>
              </a:pathLst>
            </a:custGeom>
            <a:solidFill>
              <a:srgbClr val="F189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p>
          </p:txBody>
        </p:sp>
        <p:sp>
          <p:nvSpPr>
            <p:cNvPr id="25" name="Triangle rectangle 13"/>
            <p:cNvSpPr/>
            <p:nvPr/>
          </p:nvSpPr>
          <p:spPr>
            <a:xfrm>
              <a:off x="3052" y="2187335"/>
              <a:ext cx="434262" cy="1008112"/>
            </a:xfrm>
            <a:custGeom>
              <a:avLst/>
              <a:gdLst>
                <a:gd name="connsiteX0" fmla="*/ 0 w 360040"/>
                <a:gd name="connsiteY0" fmla="*/ 2664296 h 2664296"/>
                <a:gd name="connsiteX1" fmla="*/ 0 w 360040"/>
                <a:gd name="connsiteY1" fmla="*/ 0 h 2664296"/>
                <a:gd name="connsiteX2" fmla="*/ 360040 w 360040"/>
                <a:gd name="connsiteY2" fmla="*/ 2664296 h 2664296"/>
                <a:gd name="connsiteX3" fmla="*/ 0 w 360040"/>
                <a:gd name="connsiteY3" fmla="*/ 2664296 h 2664296"/>
                <a:gd name="connsiteX0" fmla="*/ 0 w 1248561"/>
                <a:gd name="connsiteY0" fmla="*/ 2664296 h 2664296"/>
                <a:gd name="connsiteX1" fmla="*/ 0 w 1248561"/>
                <a:gd name="connsiteY1" fmla="*/ 0 h 2664296"/>
                <a:gd name="connsiteX2" fmla="*/ 1248561 w 1248561"/>
                <a:gd name="connsiteY2" fmla="*/ 1344454 h 2664296"/>
                <a:gd name="connsiteX3" fmla="*/ 0 w 1248561"/>
                <a:gd name="connsiteY3" fmla="*/ 2664296 h 2664296"/>
              </a:gdLst>
              <a:ahLst/>
              <a:cxnLst>
                <a:cxn ang="0">
                  <a:pos x="connsiteX0" y="connsiteY0"/>
                </a:cxn>
                <a:cxn ang="0">
                  <a:pos x="connsiteX1" y="connsiteY1"/>
                </a:cxn>
                <a:cxn ang="0">
                  <a:pos x="connsiteX2" y="connsiteY2"/>
                </a:cxn>
                <a:cxn ang="0">
                  <a:pos x="connsiteX3" y="connsiteY3"/>
                </a:cxn>
              </a:cxnLst>
              <a:rect l="l" t="t" r="r" b="b"/>
              <a:pathLst>
                <a:path w="1248561" h="2664296">
                  <a:moveTo>
                    <a:pt x="0" y="2664296"/>
                  </a:moveTo>
                  <a:lnTo>
                    <a:pt x="0" y="0"/>
                  </a:lnTo>
                  <a:lnTo>
                    <a:pt x="1248561" y="1344454"/>
                  </a:lnTo>
                  <a:lnTo>
                    <a:pt x="0" y="2664296"/>
                  </a:lnTo>
                  <a:close/>
                </a:path>
              </a:pathLst>
            </a:custGeom>
            <a:solidFill>
              <a:srgbClr val="F189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p>
          </p:txBody>
        </p:sp>
        <p:sp>
          <p:nvSpPr>
            <p:cNvPr id="27" name="Triangle rectangle 14"/>
            <p:cNvSpPr/>
            <p:nvPr/>
          </p:nvSpPr>
          <p:spPr>
            <a:xfrm>
              <a:off x="3051" y="-14131"/>
              <a:ext cx="563429" cy="1301951"/>
            </a:xfrm>
            <a:custGeom>
              <a:avLst/>
              <a:gdLst>
                <a:gd name="connsiteX0" fmla="*/ 0 w 288032"/>
                <a:gd name="connsiteY0" fmla="*/ 2672916 h 2672916"/>
                <a:gd name="connsiteX1" fmla="*/ 0 w 288032"/>
                <a:gd name="connsiteY1" fmla="*/ 0 h 2672916"/>
                <a:gd name="connsiteX2" fmla="*/ 288032 w 288032"/>
                <a:gd name="connsiteY2" fmla="*/ 2672916 h 2672916"/>
                <a:gd name="connsiteX3" fmla="*/ 0 w 288032"/>
                <a:gd name="connsiteY3" fmla="*/ 2672916 h 2672916"/>
                <a:gd name="connsiteX0" fmla="*/ 0 w 1236938"/>
                <a:gd name="connsiteY0" fmla="*/ 2672916 h 2672916"/>
                <a:gd name="connsiteX1" fmla="*/ 0 w 1236938"/>
                <a:gd name="connsiteY1" fmla="*/ 0 h 2672916"/>
                <a:gd name="connsiteX2" fmla="*/ 1236938 w 1236938"/>
                <a:gd name="connsiteY2" fmla="*/ 1353075 h 2672916"/>
                <a:gd name="connsiteX3" fmla="*/ 0 w 1236938"/>
                <a:gd name="connsiteY3" fmla="*/ 2672916 h 2672916"/>
              </a:gdLst>
              <a:ahLst/>
              <a:cxnLst>
                <a:cxn ang="0">
                  <a:pos x="connsiteX0" y="connsiteY0"/>
                </a:cxn>
                <a:cxn ang="0">
                  <a:pos x="connsiteX1" y="connsiteY1"/>
                </a:cxn>
                <a:cxn ang="0">
                  <a:pos x="connsiteX2" y="connsiteY2"/>
                </a:cxn>
                <a:cxn ang="0">
                  <a:pos x="connsiteX3" y="connsiteY3"/>
                </a:cxn>
              </a:cxnLst>
              <a:rect l="l" t="t" r="r" b="b"/>
              <a:pathLst>
                <a:path w="1236938" h="2672916">
                  <a:moveTo>
                    <a:pt x="0" y="2672916"/>
                  </a:moveTo>
                  <a:lnTo>
                    <a:pt x="0" y="0"/>
                  </a:lnTo>
                  <a:lnTo>
                    <a:pt x="1236938" y="1353075"/>
                  </a:lnTo>
                  <a:lnTo>
                    <a:pt x="0" y="2672916"/>
                  </a:lnTo>
                  <a:close/>
                </a:path>
              </a:pathLst>
            </a:custGeom>
            <a:solidFill>
              <a:srgbClr val="F189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p>
          </p:txBody>
        </p:sp>
        <p:sp>
          <p:nvSpPr>
            <p:cNvPr id="28" name="Triangle rectangle 15"/>
            <p:cNvSpPr/>
            <p:nvPr/>
          </p:nvSpPr>
          <p:spPr>
            <a:xfrm>
              <a:off x="3052" y="-14132"/>
              <a:ext cx="611559" cy="686417"/>
            </a:xfrm>
            <a:custGeom>
              <a:avLst/>
              <a:gdLst>
                <a:gd name="connsiteX0" fmla="*/ 0 w 792088"/>
                <a:gd name="connsiteY0" fmla="*/ 1336458 h 1336458"/>
                <a:gd name="connsiteX1" fmla="*/ 0 w 792088"/>
                <a:gd name="connsiteY1" fmla="*/ 0 h 1336458"/>
                <a:gd name="connsiteX2" fmla="*/ 792088 w 792088"/>
                <a:gd name="connsiteY2" fmla="*/ 1336458 h 1336458"/>
                <a:gd name="connsiteX3" fmla="*/ 0 w 792088"/>
                <a:gd name="connsiteY3" fmla="*/ 1336458 h 1336458"/>
                <a:gd name="connsiteX0" fmla="*/ 0 w 1266541"/>
                <a:gd name="connsiteY0" fmla="*/ 1337094 h 1337094"/>
                <a:gd name="connsiteX1" fmla="*/ 0 w 1266541"/>
                <a:gd name="connsiteY1" fmla="*/ 636 h 1337094"/>
                <a:gd name="connsiteX2" fmla="*/ 1266541 w 1266541"/>
                <a:gd name="connsiteY2" fmla="*/ 0 h 1337094"/>
                <a:gd name="connsiteX3" fmla="*/ 0 w 1266541"/>
                <a:gd name="connsiteY3" fmla="*/ 1337094 h 1337094"/>
              </a:gdLst>
              <a:ahLst/>
              <a:cxnLst>
                <a:cxn ang="0">
                  <a:pos x="connsiteX0" y="connsiteY0"/>
                </a:cxn>
                <a:cxn ang="0">
                  <a:pos x="connsiteX1" y="connsiteY1"/>
                </a:cxn>
                <a:cxn ang="0">
                  <a:pos x="connsiteX2" y="connsiteY2"/>
                </a:cxn>
                <a:cxn ang="0">
                  <a:pos x="connsiteX3" y="connsiteY3"/>
                </a:cxn>
              </a:cxnLst>
              <a:rect l="l" t="t" r="r" b="b"/>
              <a:pathLst>
                <a:path w="1266541" h="1337094">
                  <a:moveTo>
                    <a:pt x="0" y="1337094"/>
                  </a:moveTo>
                  <a:lnTo>
                    <a:pt x="0" y="636"/>
                  </a:lnTo>
                  <a:lnTo>
                    <a:pt x="1266541" y="0"/>
                  </a:lnTo>
                  <a:lnTo>
                    <a:pt x="0" y="1337094"/>
                  </a:lnTo>
                  <a:close/>
                </a:path>
              </a:pathLst>
            </a:custGeom>
            <a:solidFill>
              <a:srgbClr val="F189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p>
          </p:txBody>
        </p:sp>
        <p:sp>
          <p:nvSpPr>
            <p:cNvPr id="29" name="Triangle rectangle 28"/>
            <p:cNvSpPr/>
            <p:nvPr/>
          </p:nvSpPr>
          <p:spPr>
            <a:xfrm>
              <a:off x="3052" y="6307480"/>
              <a:ext cx="434262" cy="532991"/>
            </a:xfrm>
            <a:prstGeom prst="rtTriangle">
              <a:avLst/>
            </a:prstGeom>
            <a:solidFill>
              <a:srgbClr val="F189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dirty="0"/>
            </a:p>
          </p:txBody>
        </p:sp>
        <p:sp>
          <p:nvSpPr>
            <p:cNvPr id="30" name="Triangle rectangle 11"/>
            <p:cNvSpPr/>
            <p:nvPr userDrawn="1"/>
          </p:nvSpPr>
          <p:spPr>
            <a:xfrm>
              <a:off x="3052" y="4923639"/>
              <a:ext cx="395536" cy="936104"/>
            </a:xfrm>
            <a:custGeom>
              <a:avLst/>
              <a:gdLst>
                <a:gd name="connsiteX0" fmla="*/ 0 w 360040"/>
                <a:gd name="connsiteY0" fmla="*/ 2304256 h 2304256"/>
                <a:gd name="connsiteX1" fmla="*/ 0 w 360040"/>
                <a:gd name="connsiteY1" fmla="*/ 0 h 2304256"/>
                <a:gd name="connsiteX2" fmla="*/ 360040 w 360040"/>
                <a:gd name="connsiteY2" fmla="*/ 2304256 h 2304256"/>
                <a:gd name="connsiteX3" fmla="*/ 0 w 360040"/>
                <a:gd name="connsiteY3" fmla="*/ 2304256 h 2304256"/>
                <a:gd name="connsiteX0" fmla="*/ 0 w 1101912"/>
                <a:gd name="connsiteY0" fmla="*/ 2304256 h 2304256"/>
                <a:gd name="connsiteX1" fmla="*/ 0 w 1101912"/>
                <a:gd name="connsiteY1" fmla="*/ 0 h 2304256"/>
                <a:gd name="connsiteX2" fmla="*/ 1101912 w 1101912"/>
                <a:gd name="connsiteY2" fmla="*/ 1156943 h 2304256"/>
                <a:gd name="connsiteX3" fmla="*/ 0 w 1101912"/>
                <a:gd name="connsiteY3" fmla="*/ 2304256 h 2304256"/>
                <a:gd name="connsiteX0" fmla="*/ 0 w 1101912"/>
                <a:gd name="connsiteY0" fmla="*/ 2321509 h 2321509"/>
                <a:gd name="connsiteX1" fmla="*/ 0 w 1101912"/>
                <a:gd name="connsiteY1" fmla="*/ 0 h 2321509"/>
                <a:gd name="connsiteX2" fmla="*/ 1101912 w 1101912"/>
                <a:gd name="connsiteY2" fmla="*/ 1156943 h 2321509"/>
                <a:gd name="connsiteX3" fmla="*/ 0 w 1101912"/>
                <a:gd name="connsiteY3" fmla="*/ 2321509 h 2321509"/>
              </a:gdLst>
              <a:ahLst/>
              <a:cxnLst>
                <a:cxn ang="0">
                  <a:pos x="connsiteX0" y="connsiteY0"/>
                </a:cxn>
                <a:cxn ang="0">
                  <a:pos x="connsiteX1" y="connsiteY1"/>
                </a:cxn>
                <a:cxn ang="0">
                  <a:pos x="connsiteX2" y="connsiteY2"/>
                </a:cxn>
                <a:cxn ang="0">
                  <a:pos x="connsiteX3" y="connsiteY3"/>
                </a:cxn>
              </a:cxnLst>
              <a:rect l="l" t="t" r="r" b="b"/>
              <a:pathLst>
                <a:path w="1101912" h="2321509">
                  <a:moveTo>
                    <a:pt x="0" y="2321509"/>
                  </a:moveTo>
                  <a:lnTo>
                    <a:pt x="0" y="0"/>
                  </a:lnTo>
                  <a:lnTo>
                    <a:pt x="1101912" y="1156943"/>
                  </a:lnTo>
                  <a:lnTo>
                    <a:pt x="0" y="2321509"/>
                  </a:lnTo>
                  <a:close/>
                </a:path>
              </a:pathLst>
            </a:custGeom>
            <a:solidFill>
              <a:srgbClr val="F189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p>
          </p:txBody>
        </p:sp>
      </p:grpSp>
      <p:pic>
        <p:nvPicPr>
          <p:cNvPr id="19" name="Imatg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71740" y="6252705"/>
            <a:ext cx="5439795" cy="430889"/>
          </a:xfrm>
          <a:prstGeom prst="rect">
            <a:avLst/>
          </a:prstGeom>
        </p:spPr>
      </p:pic>
    </p:spTree>
    <p:extLst>
      <p:ext uri="{BB962C8B-B14F-4D97-AF65-F5344CB8AC3E}">
        <p14:creationId xmlns:p14="http://schemas.microsoft.com/office/powerpoint/2010/main" val="2110496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5_Dos objectes">
    <p:spTree>
      <p:nvGrpSpPr>
        <p:cNvPr id="1" name=""/>
        <p:cNvGrpSpPr/>
        <p:nvPr/>
      </p:nvGrpSpPr>
      <p:grpSpPr>
        <a:xfrm>
          <a:off x="0" y="0"/>
          <a:ext cx="0" cy="0"/>
          <a:chOff x="0" y="0"/>
          <a:chExt cx="0" cy="0"/>
        </a:xfrm>
      </p:grpSpPr>
      <p:sp>
        <p:nvSpPr>
          <p:cNvPr id="3" name="Contenidor de contingut 2"/>
          <p:cNvSpPr>
            <a:spLocks noGrp="1"/>
          </p:cNvSpPr>
          <p:nvPr>
            <p:ph sz="half" idx="1" hasCustomPrompt="1"/>
          </p:nvPr>
        </p:nvSpPr>
        <p:spPr>
          <a:xfrm>
            <a:off x="1487157" y="2204865"/>
            <a:ext cx="5332324" cy="3582987"/>
          </a:xfrm>
          <a:prstGeom prst="rect">
            <a:avLst/>
          </a:prstGeom>
        </p:spPr>
        <p:txBody>
          <a:bodyPr/>
          <a:lstStyle>
            <a:lvl1pPr marL="0" indent="0">
              <a:buNone/>
              <a:defRPr sz="1800" b="1">
                <a:solidFill>
                  <a:srgbClr val="F18900"/>
                </a:solidFill>
                <a:latin typeface="Helvetica" panose="020B0604020202020204" pitchFamily="34" charset="0"/>
                <a:cs typeface="Helvetica" panose="020B0604020202020204" pitchFamily="34" charset="0"/>
              </a:defRPr>
            </a:lvl1pPr>
            <a:lvl2pPr marL="457200" indent="0">
              <a:buNone/>
              <a:defRPr sz="1800" b="1">
                <a:solidFill>
                  <a:srgbClr val="00B0F0"/>
                </a:solidFill>
                <a:latin typeface="Helvetica" panose="020B0604020202020204" pitchFamily="34" charset="0"/>
                <a:cs typeface="Helvetica" panose="020B0604020202020204" pitchFamily="34" charset="0"/>
              </a:defRPr>
            </a:lvl2pPr>
            <a:lvl3pPr marL="914400" indent="0">
              <a:buNone/>
              <a:defRPr sz="1800" b="1">
                <a:solidFill>
                  <a:srgbClr val="00B0F0"/>
                </a:solidFill>
                <a:latin typeface="Helvetica" panose="020B0604020202020204" pitchFamily="34" charset="0"/>
                <a:cs typeface="Helvetica" panose="020B0604020202020204" pitchFamily="34" charset="0"/>
              </a:defRPr>
            </a:lvl3pPr>
            <a:lvl4pPr marL="1371600" indent="0">
              <a:buNone/>
              <a:defRPr sz="1800" b="1">
                <a:solidFill>
                  <a:srgbClr val="00B0F0"/>
                </a:solidFill>
                <a:latin typeface="Helvetica" panose="020B0604020202020204" pitchFamily="34" charset="0"/>
                <a:cs typeface="Helvetica" panose="020B0604020202020204" pitchFamily="34" charset="0"/>
              </a:defRPr>
            </a:lvl4pPr>
            <a:lvl5pPr marL="1828800" indent="0">
              <a:buNone/>
              <a:defRPr sz="1800" b="1">
                <a:solidFill>
                  <a:srgbClr val="00B0F0"/>
                </a:solidFill>
                <a:latin typeface="Helvetica" panose="020B0604020202020204" pitchFamily="34" charset="0"/>
                <a:cs typeface="Helvetica" panose="020B0604020202020204" pitchFamily="34" charset="0"/>
              </a:defRPr>
            </a:lvl5pPr>
            <a:lvl6pPr>
              <a:defRPr sz="1800"/>
            </a:lvl6pPr>
            <a:lvl7pPr>
              <a:defRPr sz="1800"/>
            </a:lvl7pPr>
            <a:lvl8pPr>
              <a:defRPr sz="1800"/>
            </a:lvl8pPr>
            <a:lvl9pPr>
              <a:defRPr sz="1800"/>
            </a:lvl9pPr>
          </a:lstStyle>
          <a:p>
            <a:pPr lvl="0"/>
            <a:r>
              <a:rPr lang="ca-ES" dirty="0" smtClean="0"/>
              <a:t>Feu clic aquí per incorporar contingut</a:t>
            </a:r>
          </a:p>
        </p:txBody>
      </p:sp>
      <p:sp>
        <p:nvSpPr>
          <p:cNvPr id="4" name="Contenidor de contingut 3"/>
          <p:cNvSpPr>
            <a:spLocks noGrp="1"/>
          </p:cNvSpPr>
          <p:nvPr>
            <p:ph sz="half" idx="2" hasCustomPrompt="1"/>
          </p:nvPr>
        </p:nvSpPr>
        <p:spPr>
          <a:xfrm>
            <a:off x="7154426" y="1175658"/>
            <a:ext cx="4474865" cy="4622242"/>
          </a:xfrm>
          <a:prstGeom prst="rect">
            <a:avLst/>
          </a:prstGeom>
        </p:spPr>
        <p:txBody>
          <a:bodyPr anchor="t"/>
          <a:lstStyle>
            <a:lvl1pPr marL="0" indent="0" algn="l">
              <a:buNone/>
              <a:defRPr sz="1800" baseline="0">
                <a:latin typeface="Helvetica" panose="020B0604020202020204" pitchFamily="34" charset="0"/>
                <a:cs typeface="Helvetica"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a-ES" dirty="0" smtClean="0"/>
              <a:t>Fes clic per afegir una imatge o contingut multimèdia</a:t>
            </a:r>
            <a:endParaRPr lang="ca-ES" dirty="0"/>
          </a:p>
        </p:txBody>
      </p:sp>
      <p:sp>
        <p:nvSpPr>
          <p:cNvPr id="17" name="QuadreDeText 16"/>
          <p:cNvSpPr txBox="1"/>
          <p:nvPr userDrawn="1"/>
        </p:nvSpPr>
        <p:spPr>
          <a:xfrm>
            <a:off x="848365" y="6283482"/>
            <a:ext cx="3424327" cy="369332"/>
          </a:xfrm>
          <a:prstGeom prst="rect">
            <a:avLst/>
          </a:prstGeom>
          <a:noFill/>
        </p:spPr>
        <p:txBody>
          <a:bodyPr wrap="square" rtlCol="0">
            <a:spAutoFit/>
          </a:bodyPr>
          <a:lstStyle/>
          <a:p>
            <a:r>
              <a:rPr lang="ca-ES" sz="1800" b="1" dirty="0" smtClean="0">
                <a:solidFill>
                  <a:srgbClr val="F18900"/>
                </a:solidFill>
                <a:latin typeface="Helvetica" panose="020B0604020202020204" pitchFamily="34" charset="0"/>
                <a:cs typeface="Helvetica" panose="020B0604020202020204" pitchFamily="34" charset="0"/>
              </a:rPr>
              <a:t>#</a:t>
            </a:r>
            <a:r>
              <a:rPr lang="ca-ES" sz="1800" b="1" i="1" dirty="0" err="1" smtClean="0">
                <a:solidFill>
                  <a:srgbClr val="F18900"/>
                </a:solidFill>
                <a:latin typeface="Helvetica" panose="020B0604020202020204" pitchFamily="34" charset="0"/>
                <a:cs typeface="Helvetica" panose="020B0604020202020204" pitchFamily="34" charset="0"/>
              </a:rPr>
              <a:t>transició</a:t>
            </a:r>
            <a:r>
              <a:rPr lang="ca-ES" sz="1800" b="1" i="1" baseline="0" dirty="0" err="1" smtClean="0">
                <a:solidFill>
                  <a:srgbClr val="F18900"/>
                </a:solidFill>
                <a:latin typeface="Helvetica" panose="020B0604020202020204" pitchFamily="34" charset="0"/>
                <a:cs typeface="Helvetica" panose="020B0604020202020204" pitchFamily="34" charset="0"/>
              </a:rPr>
              <a:t>energètica</a:t>
            </a:r>
            <a:endParaRPr lang="ca-ES" sz="1800" b="1" i="1" dirty="0">
              <a:solidFill>
                <a:srgbClr val="F18900"/>
              </a:solidFill>
              <a:latin typeface="Helvetica" panose="020B0604020202020204" pitchFamily="34" charset="0"/>
              <a:cs typeface="Helvetica" panose="020B0604020202020204" pitchFamily="34" charset="0"/>
            </a:endParaRPr>
          </a:p>
        </p:txBody>
      </p:sp>
      <p:sp>
        <p:nvSpPr>
          <p:cNvPr id="22" name="Contenidor de text 21"/>
          <p:cNvSpPr>
            <a:spLocks noGrp="1"/>
          </p:cNvSpPr>
          <p:nvPr userDrawn="1">
            <p:ph type="body" sz="quarter" idx="12" hasCustomPrompt="1"/>
          </p:nvPr>
        </p:nvSpPr>
        <p:spPr>
          <a:xfrm>
            <a:off x="2110318" y="482600"/>
            <a:ext cx="9516533" cy="693738"/>
          </a:xfrm>
          <a:prstGeom prst="rect">
            <a:avLst/>
          </a:prstGeom>
        </p:spPr>
        <p:txBody>
          <a:bodyPr/>
          <a:lstStyle>
            <a:lvl1pPr marL="0" indent="0">
              <a:buNone/>
              <a:defRPr sz="2000" b="1" cap="all" baseline="0">
                <a:solidFill>
                  <a:srgbClr val="F18900"/>
                </a:solidFill>
                <a:latin typeface="Helvetica" panose="020B0604020202020204" pitchFamily="34" charset="0"/>
                <a:cs typeface="Helvetica" panose="020B0604020202020204" pitchFamily="34" charset="0"/>
              </a:defRPr>
            </a:lvl1pPr>
            <a:lvl2pPr marL="457200" indent="0">
              <a:buNone/>
              <a:defRPr sz="2000" b="1" cap="all" baseline="0">
                <a:solidFill>
                  <a:srgbClr val="00B0F0"/>
                </a:solidFill>
                <a:latin typeface="Helvetica" panose="020B0604020202020204" pitchFamily="34" charset="0"/>
                <a:cs typeface="Helvetica" panose="020B0604020202020204" pitchFamily="34" charset="0"/>
              </a:defRPr>
            </a:lvl2pPr>
            <a:lvl3pPr marL="914400" indent="0">
              <a:buNone/>
              <a:defRPr sz="2000" b="1" cap="all" baseline="0">
                <a:solidFill>
                  <a:srgbClr val="00B0F0"/>
                </a:solidFill>
                <a:latin typeface="Helvetica" panose="020B0604020202020204" pitchFamily="34" charset="0"/>
                <a:cs typeface="Helvetica" panose="020B0604020202020204" pitchFamily="34" charset="0"/>
              </a:defRPr>
            </a:lvl3pPr>
            <a:lvl4pPr marL="1371600" indent="0">
              <a:buNone/>
              <a:defRPr sz="2000" b="1" cap="all" baseline="0">
                <a:solidFill>
                  <a:srgbClr val="00B0F0"/>
                </a:solidFill>
                <a:latin typeface="Helvetica" panose="020B0604020202020204" pitchFamily="34" charset="0"/>
                <a:cs typeface="Helvetica" panose="020B0604020202020204" pitchFamily="34" charset="0"/>
              </a:defRPr>
            </a:lvl4pPr>
            <a:lvl5pPr marL="1828800" indent="0">
              <a:buNone/>
              <a:defRPr sz="2000" b="1" cap="all" baseline="0">
                <a:solidFill>
                  <a:srgbClr val="00B0F0"/>
                </a:solidFill>
                <a:latin typeface="Helvetica" panose="020B0604020202020204" pitchFamily="34" charset="0"/>
                <a:cs typeface="Helvetica" panose="020B0604020202020204" pitchFamily="34" charset="0"/>
              </a:defRPr>
            </a:lvl5pPr>
          </a:lstStyle>
          <a:p>
            <a:pPr lvl="0"/>
            <a:r>
              <a:rPr lang="ca-ES" dirty="0" smtClean="0"/>
              <a:t>TÍTOL</a:t>
            </a:r>
          </a:p>
        </p:txBody>
      </p:sp>
      <p:sp>
        <p:nvSpPr>
          <p:cNvPr id="26" name="Contenidor de text 25"/>
          <p:cNvSpPr>
            <a:spLocks noGrp="1"/>
          </p:cNvSpPr>
          <p:nvPr userDrawn="1">
            <p:ph type="body" sz="quarter" idx="13" hasCustomPrompt="1"/>
          </p:nvPr>
        </p:nvSpPr>
        <p:spPr>
          <a:xfrm>
            <a:off x="1488017" y="1184807"/>
            <a:ext cx="5357283" cy="1020231"/>
          </a:xfrm>
          <a:prstGeom prst="rect">
            <a:avLst/>
          </a:prstGeom>
        </p:spPr>
        <p:txBody>
          <a:bodyPr/>
          <a:lstStyle>
            <a:lvl1pPr marL="0" indent="0">
              <a:buNone/>
              <a:defRPr sz="2800" b="1">
                <a:latin typeface="Helvetica" panose="020B0604020202020204" pitchFamily="34" charset="0"/>
                <a:cs typeface="Helvetica" panose="020B0604020202020204" pitchFamily="34" charset="0"/>
              </a:defRPr>
            </a:lvl1pPr>
          </a:lstStyle>
          <a:p>
            <a:pPr lvl="0"/>
            <a:r>
              <a:rPr lang="ca-ES" dirty="0" smtClean="0"/>
              <a:t>Incorporar subtítol</a:t>
            </a:r>
            <a:endParaRPr lang="ca-ES" dirty="0"/>
          </a:p>
        </p:txBody>
      </p:sp>
      <p:sp>
        <p:nvSpPr>
          <p:cNvPr id="20" name="Pentàgon 19"/>
          <p:cNvSpPr/>
          <p:nvPr userDrawn="1"/>
        </p:nvSpPr>
        <p:spPr>
          <a:xfrm>
            <a:off x="960876" y="528269"/>
            <a:ext cx="526281" cy="288032"/>
          </a:xfrm>
          <a:prstGeom prst="homePlate">
            <a:avLst/>
          </a:prstGeom>
          <a:solidFill>
            <a:srgbClr val="F189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p>
        </p:txBody>
      </p:sp>
      <p:grpSp>
        <p:nvGrpSpPr>
          <p:cNvPr id="21" name="Agrupa 20"/>
          <p:cNvGrpSpPr/>
          <p:nvPr userDrawn="1"/>
        </p:nvGrpSpPr>
        <p:grpSpPr>
          <a:xfrm>
            <a:off x="4068" y="-14132"/>
            <a:ext cx="815413" cy="6854603"/>
            <a:chOff x="3051" y="-14132"/>
            <a:chExt cx="611560" cy="6854603"/>
          </a:xfrm>
        </p:grpSpPr>
        <p:sp>
          <p:nvSpPr>
            <p:cNvPr id="23" name="Triangle rectangle 11"/>
            <p:cNvSpPr/>
            <p:nvPr/>
          </p:nvSpPr>
          <p:spPr>
            <a:xfrm>
              <a:off x="3052" y="5427695"/>
              <a:ext cx="405806" cy="936104"/>
            </a:xfrm>
            <a:custGeom>
              <a:avLst/>
              <a:gdLst>
                <a:gd name="connsiteX0" fmla="*/ 0 w 360040"/>
                <a:gd name="connsiteY0" fmla="*/ 2304256 h 2304256"/>
                <a:gd name="connsiteX1" fmla="*/ 0 w 360040"/>
                <a:gd name="connsiteY1" fmla="*/ 0 h 2304256"/>
                <a:gd name="connsiteX2" fmla="*/ 360040 w 360040"/>
                <a:gd name="connsiteY2" fmla="*/ 2304256 h 2304256"/>
                <a:gd name="connsiteX3" fmla="*/ 0 w 360040"/>
                <a:gd name="connsiteY3" fmla="*/ 2304256 h 2304256"/>
                <a:gd name="connsiteX0" fmla="*/ 0 w 1101912"/>
                <a:gd name="connsiteY0" fmla="*/ 2304256 h 2304256"/>
                <a:gd name="connsiteX1" fmla="*/ 0 w 1101912"/>
                <a:gd name="connsiteY1" fmla="*/ 0 h 2304256"/>
                <a:gd name="connsiteX2" fmla="*/ 1101912 w 1101912"/>
                <a:gd name="connsiteY2" fmla="*/ 1156943 h 2304256"/>
                <a:gd name="connsiteX3" fmla="*/ 0 w 1101912"/>
                <a:gd name="connsiteY3" fmla="*/ 2304256 h 2304256"/>
                <a:gd name="connsiteX0" fmla="*/ 0 w 1101912"/>
                <a:gd name="connsiteY0" fmla="*/ 2321509 h 2321509"/>
                <a:gd name="connsiteX1" fmla="*/ 0 w 1101912"/>
                <a:gd name="connsiteY1" fmla="*/ 0 h 2321509"/>
                <a:gd name="connsiteX2" fmla="*/ 1101912 w 1101912"/>
                <a:gd name="connsiteY2" fmla="*/ 1156943 h 2321509"/>
                <a:gd name="connsiteX3" fmla="*/ 0 w 1101912"/>
                <a:gd name="connsiteY3" fmla="*/ 2321509 h 2321509"/>
              </a:gdLst>
              <a:ahLst/>
              <a:cxnLst>
                <a:cxn ang="0">
                  <a:pos x="connsiteX0" y="connsiteY0"/>
                </a:cxn>
                <a:cxn ang="0">
                  <a:pos x="connsiteX1" y="connsiteY1"/>
                </a:cxn>
                <a:cxn ang="0">
                  <a:pos x="connsiteX2" y="connsiteY2"/>
                </a:cxn>
                <a:cxn ang="0">
                  <a:pos x="connsiteX3" y="connsiteY3"/>
                </a:cxn>
              </a:cxnLst>
              <a:rect l="l" t="t" r="r" b="b"/>
              <a:pathLst>
                <a:path w="1101912" h="2321509">
                  <a:moveTo>
                    <a:pt x="0" y="2321509"/>
                  </a:moveTo>
                  <a:lnTo>
                    <a:pt x="0" y="0"/>
                  </a:lnTo>
                  <a:lnTo>
                    <a:pt x="1101912" y="1156943"/>
                  </a:lnTo>
                  <a:lnTo>
                    <a:pt x="0" y="2321509"/>
                  </a:lnTo>
                  <a:close/>
                </a:path>
              </a:pathLst>
            </a:custGeom>
            <a:solidFill>
              <a:srgbClr val="F189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p>
          </p:txBody>
        </p:sp>
        <p:sp>
          <p:nvSpPr>
            <p:cNvPr id="24" name="Triangle rectangle 12"/>
            <p:cNvSpPr/>
            <p:nvPr/>
          </p:nvSpPr>
          <p:spPr>
            <a:xfrm>
              <a:off x="3051" y="3195447"/>
              <a:ext cx="395538" cy="926842"/>
            </a:xfrm>
            <a:custGeom>
              <a:avLst/>
              <a:gdLst>
                <a:gd name="connsiteX0" fmla="*/ 0 w 432048"/>
                <a:gd name="connsiteY0" fmla="*/ 2304256 h 2304256"/>
                <a:gd name="connsiteX1" fmla="*/ 0 w 432048"/>
                <a:gd name="connsiteY1" fmla="*/ 0 h 2304256"/>
                <a:gd name="connsiteX2" fmla="*/ 432048 w 432048"/>
                <a:gd name="connsiteY2" fmla="*/ 2304256 h 2304256"/>
                <a:gd name="connsiteX3" fmla="*/ 0 w 432048"/>
                <a:gd name="connsiteY3" fmla="*/ 2304256 h 2304256"/>
                <a:gd name="connsiteX0" fmla="*/ 0 w 1079029"/>
                <a:gd name="connsiteY0" fmla="*/ 2304256 h 2304256"/>
                <a:gd name="connsiteX1" fmla="*/ 0 w 1079029"/>
                <a:gd name="connsiteY1" fmla="*/ 0 h 2304256"/>
                <a:gd name="connsiteX2" fmla="*/ 1079029 w 1079029"/>
                <a:gd name="connsiteY2" fmla="*/ 1148316 h 2304256"/>
                <a:gd name="connsiteX3" fmla="*/ 0 w 1079029"/>
                <a:gd name="connsiteY3" fmla="*/ 2304256 h 2304256"/>
              </a:gdLst>
              <a:ahLst/>
              <a:cxnLst>
                <a:cxn ang="0">
                  <a:pos x="connsiteX0" y="connsiteY0"/>
                </a:cxn>
                <a:cxn ang="0">
                  <a:pos x="connsiteX1" y="connsiteY1"/>
                </a:cxn>
                <a:cxn ang="0">
                  <a:pos x="connsiteX2" y="connsiteY2"/>
                </a:cxn>
                <a:cxn ang="0">
                  <a:pos x="connsiteX3" y="connsiteY3"/>
                </a:cxn>
              </a:cxnLst>
              <a:rect l="l" t="t" r="r" b="b"/>
              <a:pathLst>
                <a:path w="1079029" h="2304256">
                  <a:moveTo>
                    <a:pt x="0" y="2304256"/>
                  </a:moveTo>
                  <a:lnTo>
                    <a:pt x="0" y="0"/>
                  </a:lnTo>
                  <a:lnTo>
                    <a:pt x="1079029" y="1148316"/>
                  </a:lnTo>
                  <a:lnTo>
                    <a:pt x="0" y="2304256"/>
                  </a:lnTo>
                  <a:close/>
                </a:path>
              </a:pathLst>
            </a:custGeom>
            <a:solidFill>
              <a:srgbClr val="F189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p>
          </p:txBody>
        </p:sp>
        <p:sp>
          <p:nvSpPr>
            <p:cNvPr id="25" name="Triangle rectangle 13"/>
            <p:cNvSpPr/>
            <p:nvPr/>
          </p:nvSpPr>
          <p:spPr>
            <a:xfrm>
              <a:off x="3052" y="2187335"/>
              <a:ext cx="434262" cy="1008112"/>
            </a:xfrm>
            <a:custGeom>
              <a:avLst/>
              <a:gdLst>
                <a:gd name="connsiteX0" fmla="*/ 0 w 360040"/>
                <a:gd name="connsiteY0" fmla="*/ 2664296 h 2664296"/>
                <a:gd name="connsiteX1" fmla="*/ 0 w 360040"/>
                <a:gd name="connsiteY1" fmla="*/ 0 h 2664296"/>
                <a:gd name="connsiteX2" fmla="*/ 360040 w 360040"/>
                <a:gd name="connsiteY2" fmla="*/ 2664296 h 2664296"/>
                <a:gd name="connsiteX3" fmla="*/ 0 w 360040"/>
                <a:gd name="connsiteY3" fmla="*/ 2664296 h 2664296"/>
                <a:gd name="connsiteX0" fmla="*/ 0 w 1248561"/>
                <a:gd name="connsiteY0" fmla="*/ 2664296 h 2664296"/>
                <a:gd name="connsiteX1" fmla="*/ 0 w 1248561"/>
                <a:gd name="connsiteY1" fmla="*/ 0 h 2664296"/>
                <a:gd name="connsiteX2" fmla="*/ 1248561 w 1248561"/>
                <a:gd name="connsiteY2" fmla="*/ 1344454 h 2664296"/>
                <a:gd name="connsiteX3" fmla="*/ 0 w 1248561"/>
                <a:gd name="connsiteY3" fmla="*/ 2664296 h 2664296"/>
              </a:gdLst>
              <a:ahLst/>
              <a:cxnLst>
                <a:cxn ang="0">
                  <a:pos x="connsiteX0" y="connsiteY0"/>
                </a:cxn>
                <a:cxn ang="0">
                  <a:pos x="connsiteX1" y="connsiteY1"/>
                </a:cxn>
                <a:cxn ang="0">
                  <a:pos x="connsiteX2" y="connsiteY2"/>
                </a:cxn>
                <a:cxn ang="0">
                  <a:pos x="connsiteX3" y="connsiteY3"/>
                </a:cxn>
              </a:cxnLst>
              <a:rect l="l" t="t" r="r" b="b"/>
              <a:pathLst>
                <a:path w="1248561" h="2664296">
                  <a:moveTo>
                    <a:pt x="0" y="2664296"/>
                  </a:moveTo>
                  <a:lnTo>
                    <a:pt x="0" y="0"/>
                  </a:lnTo>
                  <a:lnTo>
                    <a:pt x="1248561" y="1344454"/>
                  </a:lnTo>
                  <a:lnTo>
                    <a:pt x="0" y="2664296"/>
                  </a:lnTo>
                  <a:close/>
                </a:path>
              </a:pathLst>
            </a:custGeom>
            <a:solidFill>
              <a:srgbClr val="F189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p>
          </p:txBody>
        </p:sp>
        <p:sp>
          <p:nvSpPr>
            <p:cNvPr id="27" name="Triangle rectangle 14"/>
            <p:cNvSpPr/>
            <p:nvPr/>
          </p:nvSpPr>
          <p:spPr>
            <a:xfrm>
              <a:off x="3051" y="-14131"/>
              <a:ext cx="563429" cy="1301951"/>
            </a:xfrm>
            <a:custGeom>
              <a:avLst/>
              <a:gdLst>
                <a:gd name="connsiteX0" fmla="*/ 0 w 288032"/>
                <a:gd name="connsiteY0" fmla="*/ 2672916 h 2672916"/>
                <a:gd name="connsiteX1" fmla="*/ 0 w 288032"/>
                <a:gd name="connsiteY1" fmla="*/ 0 h 2672916"/>
                <a:gd name="connsiteX2" fmla="*/ 288032 w 288032"/>
                <a:gd name="connsiteY2" fmla="*/ 2672916 h 2672916"/>
                <a:gd name="connsiteX3" fmla="*/ 0 w 288032"/>
                <a:gd name="connsiteY3" fmla="*/ 2672916 h 2672916"/>
                <a:gd name="connsiteX0" fmla="*/ 0 w 1236938"/>
                <a:gd name="connsiteY0" fmla="*/ 2672916 h 2672916"/>
                <a:gd name="connsiteX1" fmla="*/ 0 w 1236938"/>
                <a:gd name="connsiteY1" fmla="*/ 0 h 2672916"/>
                <a:gd name="connsiteX2" fmla="*/ 1236938 w 1236938"/>
                <a:gd name="connsiteY2" fmla="*/ 1353075 h 2672916"/>
                <a:gd name="connsiteX3" fmla="*/ 0 w 1236938"/>
                <a:gd name="connsiteY3" fmla="*/ 2672916 h 2672916"/>
              </a:gdLst>
              <a:ahLst/>
              <a:cxnLst>
                <a:cxn ang="0">
                  <a:pos x="connsiteX0" y="connsiteY0"/>
                </a:cxn>
                <a:cxn ang="0">
                  <a:pos x="connsiteX1" y="connsiteY1"/>
                </a:cxn>
                <a:cxn ang="0">
                  <a:pos x="connsiteX2" y="connsiteY2"/>
                </a:cxn>
                <a:cxn ang="0">
                  <a:pos x="connsiteX3" y="connsiteY3"/>
                </a:cxn>
              </a:cxnLst>
              <a:rect l="l" t="t" r="r" b="b"/>
              <a:pathLst>
                <a:path w="1236938" h="2672916">
                  <a:moveTo>
                    <a:pt x="0" y="2672916"/>
                  </a:moveTo>
                  <a:lnTo>
                    <a:pt x="0" y="0"/>
                  </a:lnTo>
                  <a:lnTo>
                    <a:pt x="1236938" y="1353075"/>
                  </a:lnTo>
                  <a:lnTo>
                    <a:pt x="0" y="2672916"/>
                  </a:lnTo>
                  <a:close/>
                </a:path>
              </a:pathLst>
            </a:custGeom>
            <a:solidFill>
              <a:srgbClr val="F189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p>
          </p:txBody>
        </p:sp>
        <p:sp>
          <p:nvSpPr>
            <p:cNvPr id="28" name="Triangle rectangle 15"/>
            <p:cNvSpPr/>
            <p:nvPr/>
          </p:nvSpPr>
          <p:spPr>
            <a:xfrm>
              <a:off x="3052" y="-14132"/>
              <a:ext cx="611559" cy="686417"/>
            </a:xfrm>
            <a:custGeom>
              <a:avLst/>
              <a:gdLst>
                <a:gd name="connsiteX0" fmla="*/ 0 w 792088"/>
                <a:gd name="connsiteY0" fmla="*/ 1336458 h 1336458"/>
                <a:gd name="connsiteX1" fmla="*/ 0 w 792088"/>
                <a:gd name="connsiteY1" fmla="*/ 0 h 1336458"/>
                <a:gd name="connsiteX2" fmla="*/ 792088 w 792088"/>
                <a:gd name="connsiteY2" fmla="*/ 1336458 h 1336458"/>
                <a:gd name="connsiteX3" fmla="*/ 0 w 792088"/>
                <a:gd name="connsiteY3" fmla="*/ 1336458 h 1336458"/>
                <a:gd name="connsiteX0" fmla="*/ 0 w 1266541"/>
                <a:gd name="connsiteY0" fmla="*/ 1337094 h 1337094"/>
                <a:gd name="connsiteX1" fmla="*/ 0 w 1266541"/>
                <a:gd name="connsiteY1" fmla="*/ 636 h 1337094"/>
                <a:gd name="connsiteX2" fmla="*/ 1266541 w 1266541"/>
                <a:gd name="connsiteY2" fmla="*/ 0 h 1337094"/>
                <a:gd name="connsiteX3" fmla="*/ 0 w 1266541"/>
                <a:gd name="connsiteY3" fmla="*/ 1337094 h 1337094"/>
              </a:gdLst>
              <a:ahLst/>
              <a:cxnLst>
                <a:cxn ang="0">
                  <a:pos x="connsiteX0" y="connsiteY0"/>
                </a:cxn>
                <a:cxn ang="0">
                  <a:pos x="connsiteX1" y="connsiteY1"/>
                </a:cxn>
                <a:cxn ang="0">
                  <a:pos x="connsiteX2" y="connsiteY2"/>
                </a:cxn>
                <a:cxn ang="0">
                  <a:pos x="connsiteX3" y="connsiteY3"/>
                </a:cxn>
              </a:cxnLst>
              <a:rect l="l" t="t" r="r" b="b"/>
              <a:pathLst>
                <a:path w="1266541" h="1337094">
                  <a:moveTo>
                    <a:pt x="0" y="1337094"/>
                  </a:moveTo>
                  <a:lnTo>
                    <a:pt x="0" y="636"/>
                  </a:lnTo>
                  <a:lnTo>
                    <a:pt x="1266541" y="0"/>
                  </a:lnTo>
                  <a:lnTo>
                    <a:pt x="0" y="1337094"/>
                  </a:lnTo>
                  <a:close/>
                </a:path>
              </a:pathLst>
            </a:custGeom>
            <a:solidFill>
              <a:srgbClr val="F189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p>
          </p:txBody>
        </p:sp>
        <p:sp>
          <p:nvSpPr>
            <p:cNvPr id="29" name="Triangle rectangle 28"/>
            <p:cNvSpPr/>
            <p:nvPr/>
          </p:nvSpPr>
          <p:spPr>
            <a:xfrm>
              <a:off x="3052" y="6307480"/>
              <a:ext cx="434262" cy="532991"/>
            </a:xfrm>
            <a:prstGeom prst="rtTriangle">
              <a:avLst/>
            </a:prstGeom>
            <a:solidFill>
              <a:srgbClr val="F189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dirty="0"/>
            </a:p>
          </p:txBody>
        </p:sp>
        <p:sp>
          <p:nvSpPr>
            <p:cNvPr id="30" name="Triangle rectangle 11"/>
            <p:cNvSpPr/>
            <p:nvPr userDrawn="1"/>
          </p:nvSpPr>
          <p:spPr>
            <a:xfrm>
              <a:off x="3052" y="4923639"/>
              <a:ext cx="395536" cy="936104"/>
            </a:xfrm>
            <a:custGeom>
              <a:avLst/>
              <a:gdLst>
                <a:gd name="connsiteX0" fmla="*/ 0 w 360040"/>
                <a:gd name="connsiteY0" fmla="*/ 2304256 h 2304256"/>
                <a:gd name="connsiteX1" fmla="*/ 0 w 360040"/>
                <a:gd name="connsiteY1" fmla="*/ 0 h 2304256"/>
                <a:gd name="connsiteX2" fmla="*/ 360040 w 360040"/>
                <a:gd name="connsiteY2" fmla="*/ 2304256 h 2304256"/>
                <a:gd name="connsiteX3" fmla="*/ 0 w 360040"/>
                <a:gd name="connsiteY3" fmla="*/ 2304256 h 2304256"/>
                <a:gd name="connsiteX0" fmla="*/ 0 w 1101912"/>
                <a:gd name="connsiteY0" fmla="*/ 2304256 h 2304256"/>
                <a:gd name="connsiteX1" fmla="*/ 0 w 1101912"/>
                <a:gd name="connsiteY1" fmla="*/ 0 h 2304256"/>
                <a:gd name="connsiteX2" fmla="*/ 1101912 w 1101912"/>
                <a:gd name="connsiteY2" fmla="*/ 1156943 h 2304256"/>
                <a:gd name="connsiteX3" fmla="*/ 0 w 1101912"/>
                <a:gd name="connsiteY3" fmla="*/ 2304256 h 2304256"/>
                <a:gd name="connsiteX0" fmla="*/ 0 w 1101912"/>
                <a:gd name="connsiteY0" fmla="*/ 2321509 h 2321509"/>
                <a:gd name="connsiteX1" fmla="*/ 0 w 1101912"/>
                <a:gd name="connsiteY1" fmla="*/ 0 h 2321509"/>
                <a:gd name="connsiteX2" fmla="*/ 1101912 w 1101912"/>
                <a:gd name="connsiteY2" fmla="*/ 1156943 h 2321509"/>
                <a:gd name="connsiteX3" fmla="*/ 0 w 1101912"/>
                <a:gd name="connsiteY3" fmla="*/ 2321509 h 2321509"/>
              </a:gdLst>
              <a:ahLst/>
              <a:cxnLst>
                <a:cxn ang="0">
                  <a:pos x="connsiteX0" y="connsiteY0"/>
                </a:cxn>
                <a:cxn ang="0">
                  <a:pos x="connsiteX1" y="connsiteY1"/>
                </a:cxn>
                <a:cxn ang="0">
                  <a:pos x="connsiteX2" y="connsiteY2"/>
                </a:cxn>
                <a:cxn ang="0">
                  <a:pos x="connsiteX3" y="connsiteY3"/>
                </a:cxn>
              </a:cxnLst>
              <a:rect l="l" t="t" r="r" b="b"/>
              <a:pathLst>
                <a:path w="1101912" h="2321509">
                  <a:moveTo>
                    <a:pt x="0" y="2321509"/>
                  </a:moveTo>
                  <a:lnTo>
                    <a:pt x="0" y="0"/>
                  </a:lnTo>
                  <a:lnTo>
                    <a:pt x="1101912" y="1156943"/>
                  </a:lnTo>
                  <a:lnTo>
                    <a:pt x="0" y="2321509"/>
                  </a:lnTo>
                  <a:close/>
                </a:path>
              </a:pathLst>
            </a:custGeom>
            <a:solidFill>
              <a:srgbClr val="F189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p>
          </p:txBody>
        </p:sp>
      </p:grpSp>
      <p:pic>
        <p:nvPicPr>
          <p:cNvPr id="19" name="Imatg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71740" y="6252705"/>
            <a:ext cx="5439795" cy="430889"/>
          </a:xfrm>
          <a:prstGeom prst="rect">
            <a:avLst/>
          </a:prstGeom>
        </p:spPr>
      </p:pic>
    </p:spTree>
    <p:extLst>
      <p:ext uri="{BB962C8B-B14F-4D97-AF65-F5344CB8AC3E}">
        <p14:creationId xmlns:p14="http://schemas.microsoft.com/office/powerpoint/2010/main" val="21918716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pçalera de la secció">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C1865ED8-92AB-1D96-2B85-A31B51E336AD}"/>
              </a:ext>
            </a:extLst>
          </p:cNvPr>
          <p:cNvSpPr>
            <a:spLocks noGrp="1"/>
          </p:cNvSpPr>
          <p:nvPr>
            <p:ph type="title"/>
          </p:nvPr>
        </p:nvSpPr>
        <p:spPr>
          <a:xfrm>
            <a:off x="831850" y="1709738"/>
            <a:ext cx="10515600" cy="2852737"/>
          </a:xfrm>
        </p:spPr>
        <p:txBody>
          <a:bodyPr anchor="b"/>
          <a:lstStyle>
            <a:lvl1pPr>
              <a:defRPr sz="6000"/>
            </a:lvl1pPr>
          </a:lstStyle>
          <a:p>
            <a:r>
              <a:rPr lang="ca-ES"/>
              <a:t>Feu clic aquí per editar l'estil</a:t>
            </a:r>
          </a:p>
        </p:txBody>
      </p:sp>
      <p:sp>
        <p:nvSpPr>
          <p:cNvPr id="3" name="Contenidor de text 2">
            <a:extLst>
              <a:ext uri="{FF2B5EF4-FFF2-40B4-BE49-F238E27FC236}">
                <a16:creationId xmlns:a16="http://schemas.microsoft.com/office/drawing/2014/main" id="{4E95C963-A58D-CA22-6DB0-256DF6059C4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a-ES"/>
              <a:t>Feu clic per editar els estils del text del patró</a:t>
            </a:r>
          </a:p>
        </p:txBody>
      </p:sp>
      <p:sp>
        <p:nvSpPr>
          <p:cNvPr id="4" name="Contenidor de data 3">
            <a:extLst>
              <a:ext uri="{FF2B5EF4-FFF2-40B4-BE49-F238E27FC236}">
                <a16:creationId xmlns:a16="http://schemas.microsoft.com/office/drawing/2014/main" id="{561A9923-48D0-4E0F-FA3E-89F634F3A812}"/>
              </a:ext>
            </a:extLst>
          </p:cNvPr>
          <p:cNvSpPr>
            <a:spLocks noGrp="1"/>
          </p:cNvSpPr>
          <p:nvPr>
            <p:ph type="dt" sz="half" idx="10"/>
          </p:nvPr>
        </p:nvSpPr>
        <p:spPr/>
        <p:txBody>
          <a:bodyPr/>
          <a:lstStyle/>
          <a:p>
            <a:fld id="{BAEAF069-6F42-4767-9E4F-C9BC9DBF38B3}" type="datetimeFigureOut">
              <a:rPr lang="ca-ES" smtClean="0"/>
              <a:t>8/2/2023</a:t>
            </a:fld>
            <a:endParaRPr lang="ca-ES"/>
          </a:p>
        </p:txBody>
      </p:sp>
      <p:sp>
        <p:nvSpPr>
          <p:cNvPr id="5" name="Contenidor de peu de pàgina 4">
            <a:extLst>
              <a:ext uri="{FF2B5EF4-FFF2-40B4-BE49-F238E27FC236}">
                <a16:creationId xmlns:a16="http://schemas.microsoft.com/office/drawing/2014/main" id="{B5B54378-2F48-A239-1DD2-9D6C3928F024}"/>
              </a:ext>
            </a:extLst>
          </p:cNvPr>
          <p:cNvSpPr>
            <a:spLocks noGrp="1"/>
          </p:cNvSpPr>
          <p:nvPr>
            <p:ph type="ftr" sz="quarter" idx="11"/>
          </p:nvPr>
        </p:nvSpPr>
        <p:spPr/>
        <p:txBody>
          <a:bodyPr/>
          <a:lstStyle/>
          <a:p>
            <a:endParaRPr lang="ca-ES"/>
          </a:p>
        </p:txBody>
      </p:sp>
      <p:sp>
        <p:nvSpPr>
          <p:cNvPr id="6" name="Contenidor de número de diapositiva 5">
            <a:extLst>
              <a:ext uri="{FF2B5EF4-FFF2-40B4-BE49-F238E27FC236}">
                <a16:creationId xmlns:a16="http://schemas.microsoft.com/office/drawing/2014/main" id="{F411D241-D904-ED7A-559E-8AC6D26B94C1}"/>
              </a:ext>
            </a:extLst>
          </p:cNvPr>
          <p:cNvSpPr>
            <a:spLocks noGrp="1"/>
          </p:cNvSpPr>
          <p:nvPr>
            <p:ph type="sldNum" sz="quarter" idx="12"/>
          </p:nvPr>
        </p:nvSpPr>
        <p:spPr/>
        <p:txBody>
          <a:bodyPr/>
          <a:lstStyle/>
          <a:p>
            <a:fld id="{004459B5-E442-4C98-8812-511B28AD0013}" type="slidenum">
              <a:rPr lang="ca-ES" smtClean="0"/>
              <a:t>‹Nº›</a:t>
            </a:fld>
            <a:endParaRPr lang="ca-ES"/>
          </a:p>
        </p:txBody>
      </p:sp>
    </p:spTree>
    <p:extLst>
      <p:ext uri="{BB962C8B-B14F-4D97-AF65-F5344CB8AC3E}">
        <p14:creationId xmlns:p14="http://schemas.microsoft.com/office/powerpoint/2010/main" val="29729708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6_Dos objectes">
    <p:spTree>
      <p:nvGrpSpPr>
        <p:cNvPr id="1" name=""/>
        <p:cNvGrpSpPr/>
        <p:nvPr/>
      </p:nvGrpSpPr>
      <p:grpSpPr>
        <a:xfrm>
          <a:off x="0" y="0"/>
          <a:ext cx="0" cy="0"/>
          <a:chOff x="0" y="0"/>
          <a:chExt cx="0" cy="0"/>
        </a:xfrm>
      </p:grpSpPr>
      <p:sp>
        <p:nvSpPr>
          <p:cNvPr id="3" name="Contenidor de contingut 2"/>
          <p:cNvSpPr>
            <a:spLocks noGrp="1"/>
          </p:cNvSpPr>
          <p:nvPr>
            <p:ph sz="half" idx="1" hasCustomPrompt="1"/>
          </p:nvPr>
        </p:nvSpPr>
        <p:spPr>
          <a:xfrm>
            <a:off x="1487157" y="2204865"/>
            <a:ext cx="5332324" cy="3582987"/>
          </a:xfrm>
          <a:prstGeom prst="rect">
            <a:avLst/>
          </a:prstGeom>
        </p:spPr>
        <p:txBody>
          <a:bodyPr/>
          <a:lstStyle>
            <a:lvl1pPr marL="0" indent="0">
              <a:buNone/>
              <a:defRPr sz="1800" b="1">
                <a:solidFill>
                  <a:srgbClr val="F18900"/>
                </a:solidFill>
                <a:latin typeface="Helvetica" panose="020B0604020202020204" pitchFamily="34" charset="0"/>
                <a:cs typeface="Helvetica" panose="020B0604020202020204" pitchFamily="34" charset="0"/>
              </a:defRPr>
            </a:lvl1pPr>
            <a:lvl2pPr marL="457200" indent="0">
              <a:buNone/>
              <a:defRPr sz="1800" b="1">
                <a:solidFill>
                  <a:srgbClr val="00B0F0"/>
                </a:solidFill>
                <a:latin typeface="Helvetica" panose="020B0604020202020204" pitchFamily="34" charset="0"/>
                <a:cs typeface="Helvetica" panose="020B0604020202020204" pitchFamily="34" charset="0"/>
              </a:defRPr>
            </a:lvl2pPr>
            <a:lvl3pPr marL="914400" indent="0">
              <a:buNone/>
              <a:defRPr sz="1800" b="1">
                <a:solidFill>
                  <a:srgbClr val="00B0F0"/>
                </a:solidFill>
                <a:latin typeface="Helvetica" panose="020B0604020202020204" pitchFamily="34" charset="0"/>
                <a:cs typeface="Helvetica" panose="020B0604020202020204" pitchFamily="34" charset="0"/>
              </a:defRPr>
            </a:lvl3pPr>
            <a:lvl4pPr marL="1371600" indent="0">
              <a:buNone/>
              <a:defRPr sz="1800" b="1">
                <a:solidFill>
                  <a:srgbClr val="00B0F0"/>
                </a:solidFill>
                <a:latin typeface="Helvetica" panose="020B0604020202020204" pitchFamily="34" charset="0"/>
                <a:cs typeface="Helvetica" panose="020B0604020202020204" pitchFamily="34" charset="0"/>
              </a:defRPr>
            </a:lvl4pPr>
            <a:lvl5pPr marL="1828800" indent="0">
              <a:buNone/>
              <a:defRPr sz="1800" b="1">
                <a:solidFill>
                  <a:srgbClr val="00B0F0"/>
                </a:solidFill>
                <a:latin typeface="Helvetica" panose="020B0604020202020204" pitchFamily="34" charset="0"/>
                <a:cs typeface="Helvetica" panose="020B0604020202020204" pitchFamily="34" charset="0"/>
              </a:defRPr>
            </a:lvl5pPr>
            <a:lvl6pPr>
              <a:defRPr sz="1800"/>
            </a:lvl6pPr>
            <a:lvl7pPr>
              <a:defRPr sz="1800"/>
            </a:lvl7pPr>
            <a:lvl8pPr>
              <a:defRPr sz="1800"/>
            </a:lvl8pPr>
            <a:lvl9pPr>
              <a:defRPr sz="1800"/>
            </a:lvl9pPr>
          </a:lstStyle>
          <a:p>
            <a:pPr lvl="0"/>
            <a:r>
              <a:rPr lang="ca-ES" dirty="0" smtClean="0"/>
              <a:t>Feu clic aquí per incorporar contingut</a:t>
            </a:r>
          </a:p>
        </p:txBody>
      </p:sp>
      <p:sp>
        <p:nvSpPr>
          <p:cNvPr id="4" name="Contenidor de contingut 3"/>
          <p:cNvSpPr>
            <a:spLocks noGrp="1"/>
          </p:cNvSpPr>
          <p:nvPr>
            <p:ph sz="half" idx="2" hasCustomPrompt="1"/>
          </p:nvPr>
        </p:nvSpPr>
        <p:spPr>
          <a:xfrm>
            <a:off x="7154426" y="1175658"/>
            <a:ext cx="4474865" cy="4622242"/>
          </a:xfrm>
          <a:prstGeom prst="rect">
            <a:avLst/>
          </a:prstGeom>
        </p:spPr>
        <p:txBody>
          <a:bodyPr anchor="t"/>
          <a:lstStyle>
            <a:lvl1pPr marL="0" indent="0" algn="l">
              <a:buNone/>
              <a:defRPr sz="1800" baseline="0">
                <a:latin typeface="Helvetica" panose="020B0604020202020204" pitchFamily="34" charset="0"/>
                <a:cs typeface="Helvetica"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a-ES" dirty="0" smtClean="0"/>
              <a:t>Fes clic per afegir una imatge o contingut multimèdia</a:t>
            </a:r>
            <a:endParaRPr lang="ca-ES" dirty="0"/>
          </a:p>
        </p:txBody>
      </p:sp>
      <p:sp>
        <p:nvSpPr>
          <p:cNvPr id="17" name="QuadreDeText 16"/>
          <p:cNvSpPr txBox="1"/>
          <p:nvPr userDrawn="1"/>
        </p:nvSpPr>
        <p:spPr>
          <a:xfrm>
            <a:off x="848365" y="6283482"/>
            <a:ext cx="3424327" cy="369332"/>
          </a:xfrm>
          <a:prstGeom prst="rect">
            <a:avLst/>
          </a:prstGeom>
          <a:noFill/>
        </p:spPr>
        <p:txBody>
          <a:bodyPr wrap="square" rtlCol="0">
            <a:spAutoFit/>
          </a:bodyPr>
          <a:lstStyle/>
          <a:p>
            <a:r>
              <a:rPr lang="ca-ES" sz="1800" b="1" dirty="0" smtClean="0">
                <a:solidFill>
                  <a:srgbClr val="F18900"/>
                </a:solidFill>
                <a:latin typeface="Helvetica" panose="020B0604020202020204" pitchFamily="34" charset="0"/>
                <a:cs typeface="Helvetica" panose="020B0604020202020204" pitchFamily="34" charset="0"/>
              </a:rPr>
              <a:t>#</a:t>
            </a:r>
            <a:r>
              <a:rPr lang="ca-ES" sz="1800" b="1" i="1" dirty="0" err="1" smtClean="0">
                <a:solidFill>
                  <a:srgbClr val="F18900"/>
                </a:solidFill>
                <a:latin typeface="Helvetica" panose="020B0604020202020204" pitchFamily="34" charset="0"/>
                <a:cs typeface="Helvetica" panose="020B0604020202020204" pitchFamily="34" charset="0"/>
              </a:rPr>
              <a:t>transició</a:t>
            </a:r>
            <a:r>
              <a:rPr lang="ca-ES" sz="1800" b="1" i="1" baseline="0" dirty="0" err="1" smtClean="0">
                <a:solidFill>
                  <a:srgbClr val="F18900"/>
                </a:solidFill>
                <a:latin typeface="Helvetica" panose="020B0604020202020204" pitchFamily="34" charset="0"/>
                <a:cs typeface="Helvetica" panose="020B0604020202020204" pitchFamily="34" charset="0"/>
              </a:rPr>
              <a:t>energètica</a:t>
            </a:r>
            <a:endParaRPr lang="ca-ES" sz="1800" b="1" i="1" dirty="0">
              <a:solidFill>
                <a:srgbClr val="F18900"/>
              </a:solidFill>
              <a:latin typeface="Helvetica" panose="020B0604020202020204" pitchFamily="34" charset="0"/>
              <a:cs typeface="Helvetica" panose="020B0604020202020204" pitchFamily="34" charset="0"/>
            </a:endParaRPr>
          </a:p>
        </p:txBody>
      </p:sp>
      <p:sp>
        <p:nvSpPr>
          <p:cNvPr id="22" name="Contenidor de text 21"/>
          <p:cNvSpPr>
            <a:spLocks noGrp="1"/>
          </p:cNvSpPr>
          <p:nvPr userDrawn="1">
            <p:ph type="body" sz="quarter" idx="12" hasCustomPrompt="1"/>
          </p:nvPr>
        </p:nvSpPr>
        <p:spPr>
          <a:xfrm>
            <a:off x="2110318" y="482600"/>
            <a:ext cx="9516533" cy="693738"/>
          </a:xfrm>
          <a:prstGeom prst="rect">
            <a:avLst/>
          </a:prstGeom>
        </p:spPr>
        <p:txBody>
          <a:bodyPr/>
          <a:lstStyle>
            <a:lvl1pPr marL="0" indent="0">
              <a:buNone/>
              <a:defRPr sz="2000" b="1" cap="all" baseline="0">
                <a:solidFill>
                  <a:srgbClr val="F18900"/>
                </a:solidFill>
                <a:latin typeface="Helvetica" panose="020B0604020202020204" pitchFamily="34" charset="0"/>
                <a:cs typeface="Helvetica" panose="020B0604020202020204" pitchFamily="34" charset="0"/>
              </a:defRPr>
            </a:lvl1pPr>
            <a:lvl2pPr marL="457200" indent="0">
              <a:buNone/>
              <a:defRPr sz="2000" b="1" cap="all" baseline="0">
                <a:solidFill>
                  <a:srgbClr val="00B0F0"/>
                </a:solidFill>
                <a:latin typeface="Helvetica" panose="020B0604020202020204" pitchFamily="34" charset="0"/>
                <a:cs typeface="Helvetica" panose="020B0604020202020204" pitchFamily="34" charset="0"/>
              </a:defRPr>
            </a:lvl2pPr>
            <a:lvl3pPr marL="914400" indent="0">
              <a:buNone/>
              <a:defRPr sz="2000" b="1" cap="all" baseline="0">
                <a:solidFill>
                  <a:srgbClr val="00B0F0"/>
                </a:solidFill>
                <a:latin typeface="Helvetica" panose="020B0604020202020204" pitchFamily="34" charset="0"/>
                <a:cs typeface="Helvetica" panose="020B0604020202020204" pitchFamily="34" charset="0"/>
              </a:defRPr>
            </a:lvl3pPr>
            <a:lvl4pPr marL="1371600" indent="0">
              <a:buNone/>
              <a:defRPr sz="2000" b="1" cap="all" baseline="0">
                <a:solidFill>
                  <a:srgbClr val="00B0F0"/>
                </a:solidFill>
                <a:latin typeface="Helvetica" panose="020B0604020202020204" pitchFamily="34" charset="0"/>
                <a:cs typeface="Helvetica" panose="020B0604020202020204" pitchFamily="34" charset="0"/>
              </a:defRPr>
            </a:lvl4pPr>
            <a:lvl5pPr marL="1828800" indent="0">
              <a:buNone/>
              <a:defRPr sz="2000" b="1" cap="all" baseline="0">
                <a:solidFill>
                  <a:srgbClr val="00B0F0"/>
                </a:solidFill>
                <a:latin typeface="Helvetica" panose="020B0604020202020204" pitchFamily="34" charset="0"/>
                <a:cs typeface="Helvetica" panose="020B0604020202020204" pitchFamily="34" charset="0"/>
              </a:defRPr>
            </a:lvl5pPr>
          </a:lstStyle>
          <a:p>
            <a:pPr lvl="0"/>
            <a:r>
              <a:rPr lang="ca-ES" dirty="0" smtClean="0"/>
              <a:t>TÍTOL</a:t>
            </a:r>
          </a:p>
        </p:txBody>
      </p:sp>
      <p:sp>
        <p:nvSpPr>
          <p:cNvPr id="26" name="Contenidor de text 25"/>
          <p:cNvSpPr>
            <a:spLocks noGrp="1"/>
          </p:cNvSpPr>
          <p:nvPr userDrawn="1">
            <p:ph type="body" sz="quarter" idx="13" hasCustomPrompt="1"/>
          </p:nvPr>
        </p:nvSpPr>
        <p:spPr>
          <a:xfrm>
            <a:off x="1488017" y="1184807"/>
            <a:ext cx="5357283" cy="1020231"/>
          </a:xfrm>
          <a:prstGeom prst="rect">
            <a:avLst/>
          </a:prstGeom>
        </p:spPr>
        <p:txBody>
          <a:bodyPr/>
          <a:lstStyle>
            <a:lvl1pPr marL="0" indent="0">
              <a:buNone/>
              <a:defRPr sz="2800" b="1">
                <a:latin typeface="Helvetica" panose="020B0604020202020204" pitchFamily="34" charset="0"/>
                <a:cs typeface="Helvetica" panose="020B0604020202020204" pitchFamily="34" charset="0"/>
              </a:defRPr>
            </a:lvl1pPr>
          </a:lstStyle>
          <a:p>
            <a:pPr lvl="0"/>
            <a:r>
              <a:rPr lang="ca-ES" dirty="0" smtClean="0"/>
              <a:t>Incorporar subtítol</a:t>
            </a:r>
            <a:endParaRPr lang="ca-ES" dirty="0"/>
          </a:p>
        </p:txBody>
      </p:sp>
      <p:sp>
        <p:nvSpPr>
          <p:cNvPr id="20" name="Pentàgon 19"/>
          <p:cNvSpPr/>
          <p:nvPr userDrawn="1"/>
        </p:nvSpPr>
        <p:spPr>
          <a:xfrm>
            <a:off x="960876" y="528269"/>
            <a:ext cx="526281" cy="288032"/>
          </a:xfrm>
          <a:prstGeom prst="homePlate">
            <a:avLst/>
          </a:prstGeom>
          <a:solidFill>
            <a:srgbClr val="F189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p>
        </p:txBody>
      </p:sp>
      <p:grpSp>
        <p:nvGrpSpPr>
          <p:cNvPr id="21" name="Agrupa 20"/>
          <p:cNvGrpSpPr/>
          <p:nvPr userDrawn="1"/>
        </p:nvGrpSpPr>
        <p:grpSpPr>
          <a:xfrm>
            <a:off x="4068" y="-14132"/>
            <a:ext cx="815413" cy="6854603"/>
            <a:chOff x="3051" y="-14132"/>
            <a:chExt cx="611560" cy="6854603"/>
          </a:xfrm>
        </p:grpSpPr>
        <p:sp>
          <p:nvSpPr>
            <p:cNvPr id="23" name="Triangle rectangle 11"/>
            <p:cNvSpPr/>
            <p:nvPr/>
          </p:nvSpPr>
          <p:spPr>
            <a:xfrm>
              <a:off x="3052" y="5427695"/>
              <a:ext cx="405806" cy="936104"/>
            </a:xfrm>
            <a:custGeom>
              <a:avLst/>
              <a:gdLst>
                <a:gd name="connsiteX0" fmla="*/ 0 w 360040"/>
                <a:gd name="connsiteY0" fmla="*/ 2304256 h 2304256"/>
                <a:gd name="connsiteX1" fmla="*/ 0 w 360040"/>
                <a:gd name="connsiteY1" fmla="*/ 0 h 2304256"/>
                <a:gd name="connsiteX2" fmla="*/ 360040 w 360040"/>
                <a:gd name="connsiteY2" fmla="*/ 2304256 h 2304256"/>
                <a:gd name="connsiteX3" fmla="*/ 0 w 360040"/>
                <a:gd name="connsiteY3" fmla="*/ 2304256 h 2304256"/>
                <a:gd name="connsiteX0" fmla="*/ 0 w 1101912"/>
                <a:gd name="connsiteY0" fmla="*/ 2304256 h 2304256"/>
                <a:gd name="connsiteX1" fmla="*/ 0 w 1101912"/>
                <a:gd name="connsiteY1" fmla="*/ 0 h 2304256"/>
                <a:gd name="connsiteX2" fmla="*/ 1101912 w 1101912"/>
                <a:gd name="connsiteY2" fmla="*/ 1156943 h 2304256"/>
                <a:gd name="connsiteX3" fmla="*/ 0 w 1101912"/>
                <a:gd name="connsiteY3" fmla="*/ 2304256 h 2304256"/>
                <a:gd name="connsiteX0" fmla="*/ 0 w 1101912"/>
                <a:gd name="connsiteY0" fmla="*/ 2321509 h 2321509"/>
                <a:gd name="connsiteX1" fmla="*/ 0 w 1101912"/>
                <a:gd name="connsiteY1" fmla="*/ 0 h 2321509"/>
                <a:gd name="connsiteX2" fmla="*/ 1101912 w 1101912"/>
                <a:gd name="connsiteY2" fmla="*/ 1156943 h 2321509"/>
                <a:gd name="connsiteX3" fmla="*/ 0 w 1101912"/>
                <a:gd name="connsiteY3" fmla="*/ 2321509 h 2321509"/>
              </a:gdLst>
              <a:ahLst/>
              <a:cxnLst>
                <a:cxn ang="0">
                  <a:pos x="connsiteX0" y="connsiteY0"/>
                </a:cxn>
                <a:cxn ang="0">
                  <a:pos x="connsiteX1" y="connsiteY1"/>
                </a:cxn>
                <a:cxn ang="0">
                  <a:pos x="connsiteX2" y="connsiteY2"/>
                </a:cxn>
                <a:cxn ang="0">
                  <a:pos x="connsiteX3" y="connsiteY3"/>
                </a:cxn>
              </a:cxnLst>
              <a:rect l="l" t="t" r="r" b="b"/>
              <a:pathLst>
                <a:path w="1101912" h="2321509">
                  <a:moveTo>
                    <a:pt x="0" y="2321509"/>
                  </a:moveTo>
                  <a:lnTo>
                    <a:pt x="0" y="0"/>
                  </a:lnTo>
                  <a:lnTo>
                    <a:pt x="1101912" y="1156943"/>
                  </a:lnTo>
                  <a:lnTo>
                    <a:pt x="0" y="2321509"/>
                  </a:lnTo>
                  <a:close/>
                </a:path>
              </a:pathLst>
            </a:custGeom>
            <a:solidFill>
              <a:srgbClr val="F189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p>
          </p:txBody>
        </p:sp>
        <p:sp>
          <p:nvSpPr>
            <p:cNvPr id="24" name="Triangle rectangle 12"/>
            <p:cNvSpPr/>
            <p:nvPr/>
          </p:nvSpPr>
          <p:spPr>
            <a:xfrm>
              <a:off x="3051" y="3195447"/>
              <a:ext cx="395538" cy="926842"/>
            </a:xfrm>
            <a:custGeom>
              <a:avLst/>
              <a:gdLst>
                <a:gd name="connsiteX0" fmla="*/ 0 w 432048"/>
                <a:gd name="connsiteY0" fmla="*/ 2304256 h 2304256"/>
                <a:gd name="connsiteX1" fmla="*/ 0 w 432048"/>
                <a:gd name="connsiteY1" fmla="*/ 0 h 2304256"/>
                <a:gd name="connsiteX2" fmla="*/ 432048 w 432048"/>
                <a:gd name="connsiteY2" fmla="*/ 2304256 h 2304256"/>
                <a:gd name="connsiteX3" fmla="*/ 0 w 432048"/>
                <a:gd name="connsiteY3" fmla="*/ 2304256 h 2304256"/>
                <a:gd name="connsiteX0" fmla="*/ 0 w 1079029"/>
                <a:gd name="connsiteY0" fmla="*/ 2304256 h 2304256"/>
                <a:gd name="connsiteX1" fmla="*/ 0 w 1079029"/>
                <a:gd name="connsiteY1" fmla="*/ 0 h 2304256"/>
                <a:gd name="connsiteX2" fmla="*/ 1079029 w 1079029"/>
                <a:gd name="connsiteY2" fmla="*/ 1148316 h 2304256"/>
                <a:gd name="connsiteX3" fmla="*/ 0 w 1079029"/>
                <a:gd name="connsiteY3" fmla="*/ 2304256 h 2304256"/>
              </a:gdLst>
              <a:ahLst/>
              <a:cxnLst>
                <a:cxn ang="0">
                  <a:pos x="connsiteX0" y="connsiteY0"/>
                </a:cxn>
                <a:cxn ang="0">
                  <a:pos x="connsiteX1" y="connsiteY1"/>
                </a:cxn>
                <a:cxn ang="0">
                  <a:pos x="connsiteX2" y="connsiteY2"/>
                </a:cxn>
                <a:cxn ang="0">
                  <a:pos x="connsiteX3" y="connsiteY3"/>
                </a:cxn>
              </a:cxnLst>
              <a:rect l="l" t="t" r="r" b="b"/>
              <a:pathLst>
                <a:path w="1079029" h="2304256">
                  <a:moveTo>
                    <a:pt x="0" y="2304256"/>
                  </a:moveTo>
                  <a:lnTo>
                    <a:pt x="0" y="0"/>
                  </a:lnTo>
                  <a:lnTo>
                    <a:pt x="1079029" y="1148316"/>
                  </a:lnTo>
                  <a:lnTo>
                    <a:pt x="0" y="2304256"/>
                  </a:lnTo>
                  <a:close/>
                </a:path>
              </a:pathLst>
            </a:custGeom>
            <a:solidFill>
              <a:srgbClr val="F189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p>
          </p:txBody>
        </p:sp>
        <p:sp>
          <p:nvSpPr>
            <p:cNvPr id="25" name="Triangle rectangle 13"/>
            <p:cNvSpPr/>
            <p:nvPr/>
          </p:nvSpPr>
          <p:spPr>
            <a:xfrm>
              <a:off x="3052" y="2187335"/>
              <a:ext cx="434262" cy="1008112"/>
            </a:xfrm>
            <a:custGeom>
              <a:avLst/>
              <a:gdLst>
                <a:gd name="connsiteX0" fmla="*/ 0 w 360040"/>
                <a:gd name="connsiteY0" fmla="*/ 2664296 h 2664296"/>
                <a:gd name="connsiteX1" fmla="*/ 0 w 360040"/>
                <a:gd name="connsiteY1" fmla="*/ 0 h 2664296"/>
                <a:gd name="connsiteX2" fmla="*/ 360040 w 360040"/>
                <a:gd name="connsiteY2" fmla="*/ 2664296 h 2664296"/>
                <a:gd name="connsiteX3" fmla="*/ 0 w 360040"/>
                <a:gd name="connsiteY3" fmla="*/ 2664296 h 2664296"/>
                <a:gd name="connsiteX0" fmla="*/ 0 w 1248561"/>
                <a:gd name="connsiteY0" fmla="*/ 2664296 h 2664296"/>
                <a:gd name="connsiteX1" fmla="*/ 0 w 1248561"/>
                <a:gd name="connsiteY1" fmla="*/ 0 h 2664296"/>
                <a:gd name="connsiteX2" fmla="*/ 1248561 w 1248561"/>
                <a:gd name="connsiteY2" fmla="*/ 1344454 h 2664296"/>
                <a:gd name="connsiteX3" fmla="*/ 0 w 1248561"/>
                <a:gd name="connsiteY3" fmla="*/ 2664296 h 2664296"/>
              </a:gdLst>
              <a:ahLst/>
              <a:cxnLst>
                <a:cxn ang="0">
                  <a:pos x="connsiteX0" y="connsiteY0"/>
                </a:cxn>
                <a:cxn ang="0">
                  <a:pos x="connsiteX1" y="connsiteY1"/>
                </a:cxn>
                <a:cxn ang="0">
                  <a:pos x="connsiteX2" y="connsiteY2"/>
                </a:cxn>
                <a:cxn ang="0">
                  <a:pos x="connsiteX3" y="connsiteY3"/>
                </a:cxn>
              </a:cxnLst>
              <a:rect l="l" t="t" r="r" b="b"/>
              <a:pathLst>
                <a:path w="1248561" h="2664296">
                  <a:moveTo>
                    <a:pt x="0" y="2664296"/>
                  </a:moveTo>
                  <a:lnTo>
                    <a:pt x="0" y="0"/>
                  </a:lnTo>
                  <a:lnTo>
                    <a:pt x="1248561" y="1344454"/>
                  </a:lnTo>
                  <a:lnTo>
                    <a:pt x="0" y="2664296"/>
                  </a:lnTo>
                  <a:close/>
                </a:path>
              </a:pathLst>
            </a:custGeom>
            <a:solidFill>
              <a:srgbClr val="F189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p>
          </p:txBody>
        </p:sp>
        <p:sp>
          <p:nvSpPr>
            <p:cNvPr id="27" name="Triangle rectangle 14"/>
            <p:cNvSpPr/>
            <p:nvPr/>
          </p:nvSpPr>
          <p:spPr>
            <a:xfrm>
              <a:off x="3051" y="-14131"/>
              <a:ext cx="563429" cy="1301951"/>
            </a:xfrm>
            <a:custGeom>
              <a:avLst/>
              <a:gdLst>
                <a:gd name="connsiteX0" fmla="*/ 0 w 288032"/>
                <a:gd name="connsiteY0" fmla="*/ 2672916 h 2672916"/>
                <a:gd name="connsiteX1" fmla="*/ 0 w 288032"/>
                <a:gd name="connsiteY1" fmla="*/ 0 h 2672916"/>
                <a:gd name="connsiteX2" fmla="*/ 288032 w 288032"/>
                <a:gd name="connsiteY2" fmla="*/ 2672916 h 2672916"/>
                <a:gd name="connsiteX3" fmla="*/ 0 w 288032"/>
                <a:gd name="connsiteY3" fmla="*/ 2672916 h 2672916"/>
                <a:gd name="connsiteX0" fmla="*/ 0 w 1236938"/>
                <a:gd name="connsiteY0" fmla="*/ 2672916 h 2672916"/>
                <a:gd name="connsiteX1" fmla="*/ 0 w 1236938"/>
                <a:gd name="connsiteY1" fmla="*/ 0 h 2672916"/>
                <a:gd name="connsiteX2" fmla="*/ 1236938 w 1236938"/>
                <a:gd name="connsiteY2" fmla="*/ 1353075 h 2672916"/>
                <a:gd name="connsiteX3" fmla="*/ 0 w 1236938"/>
                <a:gd name="connsiteY3" fmla="*/ 2672916 h 2672916"/>
              </a:gdLst>
              <a:ahLst/>
              <a:cxnLst>
                <a:cxn ang="0">
                  <a:pos x="connsiteX0" y="connsiteY0"/>
                </a:cxn>
                <a:cxn ang="0">
                  <a:pos x="connsiteX1" y="connsiteY1"/>
                </a:cxn>
                <a:cxn ang="0">
                  <a:pos x="connsiteX2" y="connsiteY2"/>
                </a:cxn>
                <a:cxn ang="0">
                  <a:pos x="connsiteX3" y="connsiteY3"/>
                </a:cxn>
              </a:cxnLst>
              <a:rect l="l" t="t" r="r" b="b"/>
              <a:pathLst>
                <a:path w="1236938" h="2672916">
                  <a:moveTo>
                    <a:pt x="0" y="2672916"/>
                  </a:moveTo>
                  <a:lnTo>
                    <a:pt x="0" y="0"/>
                  </a:lnTo>
                  <a:lnTo>
                    <a:pt x="1236938" y="1353075"/>
                  </a:lnTo>
                  <a:lnTo>
                    <a:pt x="0" y="2672916"/>
                  </a:lnTo>
                  <a:close/>
                </a:path>
              </a:pathLst>
            </a:custGeom>
            <a:solidFill>
              <a:srgbClr val="F189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p>
          </p:txBody>
        </p:sp>
        <p:sp>
          <p:nvSpPr>
            <p:cNvPr id="28" name="Triangle rectangle 15"/>
            <p:cNvSpPr/>
            <p:nvPr/>
          </p:nvSpPr>
          <p:spPr>
            <a:xfrm>
              <a:off x="3052" y="-14132"/>
              <a:ext cx="611559" cy="686417"/>
            </a:xfrm>
            <a:custGeom>
              <a:avLst/>
              <a:gdLst>
                <a:gd name="connsiteX0" fmla="*/ 0 w 792088"/>
                <a:gd name="connsiteY0" fmla="*/ 1336458 h 1336458"/>
                <a:gd name="connsiteX1" fmla="*/ 0 w 792088"/>
                <a:gd name="connsiteY1" fmla="*/ 0 h 1336458"/>
                <a:gd name="connsiteX2" fmla="*/ 792088 w 792088"/>
                <a:gd name="connsiteY2" fmla="*/ 1336458 h 1336458"/>
                <a:gd name="connsiteX3" fmla="*/ 0 w 792088"/>
                <a:gd name="connsiteY3" fmla="*/ 1336458 h 1336458"/>
                <a:gd name="connsiteX0" fmla="*/ 0 w 1266541"/>
                <a:gd name="connsiteY0" fmla="*/ 1337094 h 1337094"/>
                <a:gd name="connsiteX1" fmla="*/ 0 w 1266541"/>
                <a:gd name="connsiteY1" fmla="*/ 636 h 1337094"/>
                <a:gd name="connsiteX2" fmla="*/ 1266541 w 1266541"/>
                <a:gd name="connsiteY2" fmla="*/ 0 h 1337094"/>
                <a:gd name="connsiteX3" fmla="*/ 0 w 1266541"/>
                <a:gd name="connsiteY3" fmla="*/ 1337094 h 1337094"/>
              </a:gdLst>
              <a:ahLst/>
              <a:cxnLst>
                <a:cxn ang="0">
                  <a:pos x="connsiteX0" y="connsiteY0"/>
                </a:cxn>
                <a:cxn ang="0">
                  <a:pos x="connsiteX1" y="connsiteY1"/>
                </a:cxn>
                <a:cxn ang="0">
                  <a:pos x="connsiteX2" y="connsiteY2"/>
                </a:cxn>
                <a:cxn ang="0">
                  <a:pos x="connsiteX3" y="connsiteY3"/>
                </a:cxn>
              </a:cxnLst>
              <a:rect l="l" t="t" r="r" b="b"/>
              <a:pathLst>
                <a:path w="1266541" h="1337094">
                  <a:moveTo>
                    <a:pt x="0" y="1337094"/>
                  </a:moveTo>
                  <a:lnTo>
                    <a:pt x="0" y="636"/>
                  </a:lnTo>
                  <a:lnTo>
                    <a:pt x="1266541" y="0"/>
                  </a:lnTo>
                  <a:lnTo>
                    <a:pt x="0" y="1337094"/>
                  </a:lnTo>
                  <a:close/>
                </a:path>
              </a:pathLst>
            </a:custGeom>
            <a:solidFill>
              <a:srgbClr val="F189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p>
          </p:txBody>
        </p:sp>
        <p:sp>
          <p:nvSpPr>
            <p:cNvPr id="29" name="Triangle rectangle 28"/>
            <p:cNvSpPr/>
            <p:nvPr/>
          </p:nvSpPr>
          <p:spPr>
            <a:xfrm>
              <a:off x="3052" y="6307480"/>
              <a:ext cx="434262" cy="532991"/>
            </a:xfrm>
            <a:prstGeom prst="rtTriangle">
              <a:avLst/>
            </a:prstGeom>
            <a:solidFill>
              <a:srgbClr val="F189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dirty="0"/>
            </a:p>
          </p:txBody>
        </p:sp>
        <p:sp>
          <p:nvSpPr>
            <p:cNvPr id="30" name="Triangle rectangle 11"/>
            <p:cNvSpPr/>
            <p:nvPr userDrawn="1"/>
          </p:nvSpPr>
          <p:spPr>
            <a:xfrm>
              <a:off x="3052" y="4923639"/>
              <a:ext cx="395536" cy="936104"/>
            </a:xfrm>
            <a:custGeom>
              <a:avLst/>
              <a:gdLst>
                <a:gd name="connsiteX0" fmla="*/ 0 w 360040"/>
                <a:gd name="connsiteY0" fmla="*/ 2304256 h 2304256"/>
                <a:gd name="connsiteX1" fmla="*/ 0 w 360040"/>
                <a:gd name="connsiteY1" fmla="*/ 0 h 2304256"/>
                <a:gd name="connsiteX2" fmla="*/ 360040 w 360040"/>
                <a:gd name="connsiteY2" fmla="*/ 2304256 h 2304256"/>
                <a:gd name="connsiteX3" fmla="*/ 0 w 360040"/>
                <a:gd name="connsiteY3" fmla="*/ 2304256 h 2304256"/>
                <a:gd name="connsiteX0" fmla="*/ 0 w 1101912"/>
                <a:gd name="connsiteY0" fmla="*/ 2304256 h 2304256"/>
                <a:gd name="connsiteX1" fmla="*/ 0 w 1101912"/>
                <a:gd name="connsiteY1" fmla="*/ 0 h 2304256"/>
                <a:gd name="connsiteX2" fmla="*/ 1101912 w 1101912"/>
                <a:gd name="connsiteY2" fmla="*/ 1156943 h 2304256"/>
                <a:gd name="connsiteX3" fmla="*/ 0 w 1101912"/>
                <a:gd name="connsiteY3" fmla="*/ 2304256 h 2304256"/>
                <a:gd name="connsiteX0" fmla="*/ 0 w 1101912"/>
                <a:gd name="connsiteY0" fmla="*/ 2321509 h 2321509"/>
                <a:gd name="connsiteX1" fmla="*/ 0 w 1101912"/>
                <a:gd name="connsiteY1" fmla="*/ 0 h 2321509"/>
                <a:gd name="connsiteX2" fmla="*/ 1101912 w 1101912"/>
                <a:gd name="connsiteY2" fmla="*/ 1156943 h 2321509"/>
                <a:gd name="connsiteX3" fmla="*/ 0 w 1101912"/>
                <a:gd name="connsiteY3" fmla="*/ 2321509 h 2321509"/>
              </a:gdLst>
              <a:ahLst/>
              <a:cxnLst>
                <a:cxn ang="0">
                  <a:pos x="connsiteX0" y="connsiteY0"/>
                </a:cxn>
                <a:cxn ang="0">
                  <a:pos x="connsiteX1" y="connsiteY1"/>
                </a:cxn>
                <a:cxn ang="0">
                  <a:pos x="connsiteX2" y="connsiteY2"/>
                </a:cxn>
                <a:cxn ang="0">
                  <a:pos x="connsiteX3" y="connsiteY3"/>
                </a:cxn>
              </a:cxnLst>
              <a:rect l="l" t="t" r="r" b="b"/>
              <a:pathLst>
                <a:path w="1101912" h="2321509">
                  <a:moveTo>
                    <a:pt x="0" y="2321509"/>
                  </a:moveTo>
                  <a:lnTo>
                    <a:pt x="0" y="0"/>
                  </a:lnTo>
                  <a:lnTo>
                    <a:pt x="1101912" y="1156943"/>
                  </a:lnTo>
                  <a:lnTo>
                    <a:pt x="0" y="2321509"/>
                  </a:lnTo>
                  <a:close/>
                </a:path>
              </a:pathLst>
            </a:custGeom>
            <a:solidFill>
              <a:srgbClr val="F189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p>
          </p:txBody>
        </p:sp>
      </p:grpSp>
      <p:pic>
        <p:nvPicPr>
          <p:cNvPr id="19" name="Imatg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71740" y="6252705"/>
            <a:ext cx="5439795" cy="430889"/>
          </a:xfrm>
          <a:prstGeom prst="rect">
            <a:avLst/>
          </a:prstGeom>
        </p:spPr>
      </p:pic>
    </p:spTree>
    <p:extLst>
      <p:ext uri="{BB962C8B-B14F-4D97-AF65-F5344CB8AC3E}">
        <p14:creationId xmlns:p14="http://schemas.microsoft.com/office/powerpoint/2010/main" val="11497116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7_Dos objectes">
    <p:spTree>
      <p:nvGrpSpPr>
        <p:cNvPr id="1" name=""/>
        <p:cNvGrpSpPr/>
        <p:nvPr/>
      </p:nvGrpSpPr>
      <p:grpSpPr>
        <a:xfrm>
          <a:off x="0" y="0"/>
          <a:ext cx="0" cy="0"/>
          <a:chOff x="0" y="0"/>
          <a:chExt cx="0" cy="0"/>
        </a:xfrm>
      </p:grpSpPr>
      <p:sp>
        <p:nvSpPr>
          <p:cNvPr id="3" name="Contenidor de contingut 2"/>
          <p:cNvSpPr>
            <a:spLocks noGrp="1"/>
          </p:cNvSpPr>
          <p:nvPr>
            <p:ph sz="half" idx="1" hasCustomPrompt="1"/>
          </p:nvPr>
        </p:nvSpPr>
        <p:spPr>
          <a:xfrm>
            <a:off x="1487157" y="2204865"/>
            <a:ext cx="5332324" cy="3582987"/>
          </a:xfrm>
          <a:prstGeom prst="rect">
            <a:avLst/>
          </a:prstGeom>
        </p:spPr>
        <p:txBody>
          <a:bodyPr/>
          <a:lstStyle>
            <a:lvl1pPr marL="0" indent="0">
              <a:buNone/>
              <a:defRPr sz="1800" b="1">
                <a:solidFill>
                  <a:srgbClr val="F18900"/>
                </a:solidFill>
                <a:latin typeface="Helvetica" panose="020B0604020202020204" pitchFamily="34" charset="0"/>
                <a:cs typeface="Helvetica" panose="020B0604020202020204" pitchFamily="34" charset="0"/>
              </a:defRPr>
            </a:lvl1pPr>
            <a:lvl2pPr marL="457200" indent="0">
              <a:buNone/>
              <a:defRPr sz="1800" b="1">
                <a:solidFill>
                  <a:srgbClr val="00B0F0"/>
                </a:solidFill>
                <a:latin typeface="Helvetica" panose="020B0604020202020204" pitchFamily="34" charset="0"/>
                <a:cs typeface="Helvetica" panose="020B0604020202020204" pitchFamily="34" charset="0"/>
              </a:defRPr>
            </a:lvl2pPr>
            <a:lvl3pPr marL="914400" indent="0">
              <a:buNone/>
              <a:defRPr sz="1800" b="1">
                <a:solidFill>
                  <a:srgbClr val="00B0F0"/>
                </a:solidFill>
                <a:latin typeface="Helvetica" panose="020B0604020202020204" pitchFamily="34" charset="0"/>
                <a:cs typeface="Helvetica" panose="020B0604020202020204" pitchFamily="34" charset="0"/>
              </a:defRPr>
            </a:lvl3pPr>
            <a:lvl4pPr marL="1371600" indent="0">
              <a:buNone/>
              <a:defRPr sz="1800" b="1">
                <a:solidFill>
                  <a:srgbClr val="00B0F0"/>
                </a:solidFill>
                <a:latin typeface="Helvetica" panose="020B0604020202020204" pitchFamily="34" charset="0"/>
                <a:cs typeface="Helvetica" panose="020B0604020202020204" pitchFamily="34" charset="0"/>
              </a:defRPr>
            </a:lvl4pPr>
            <a:lvl5pPr marL="1828800" indent="0">
              <a:buNone/>
              <a:defRPr sz="1800" b="1">
                <a:solidFill>
                  <a:srgbClr val="00B0F0"/>
                </a:solidFill>
                <a:latin typeface="Helvetica" panose="020B0604020202020204" pitchFamily="34" charset="0"/>
                <a:cs typeface="Helvetica" panose="020B0604020202020204" pitchFamily="34" charset="0"/>
              </a:defRPr>
            </a:lvl5pPr>
            <a:lvl6pPr>
              <a:defRPr sz="1800"/>
            </a:lvl6pPr>
            <a:lvl7pPr>
              <a:defRPr sz="1800"/>
            </a:lvl7pPr>
            <a:lvl8pPr>
              <a:defRPr sz="1800"/>
            </a:lvl8pPr>
            <a:lvl9pPr>
              <a:defRPr sz="1800"/>
            </a:lvl9pPr>
          </a:lstStyle>
          <a:p>
            <a:pPr lvl="0"/>
            <a:r>
              <a:rPr lang="ca-ES" dirty="0" smtClean="0"/>
              <a:t>Feu clic aquí per incorporar contingut</a:t>
            </a:r>
          </a:p>
        </p:txBody>
      </p:sp>
      <p:sp>
        <p:nvSpPr>
          <p:cNvPr id="4" name="Contenidor de contingut 3"/>
          <p:cNvSpPr>
            <a:spLocks noGrp="1"/>
          </p:cNvSpPr>
          <p:nvPr>
            <p:ph sz="half" idx="2" hasCustomPrompt="1"/>
          </p:nvPr>
        </p:nvSpPr>
        <p:spPr>
          <a:xfrm>
            <a:off x="7154426" y="1175658"/>
            <a:ext cx="4474865" cy="4622242"/>
          </a:xfrm>
          <a:prstGeom prst="rect">
            <a:avLst/>
          </a:prstGeom>
        </p:spPr>
        <p:txBody>
          <a:bodyPr anchor="t"/>
          <a:lstStyle>
            <a:lvl1pPr marL="0" indent="0" algn="l">
              <a:buNone/>
              <a:defRPr sz="1800" baseline="0">
                <a:latin typeface="Helvetica" panose="020B0604020202020204" pitchFamily="34" charset="0"/>
                <a:cs typeface="Helvetica"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a-ES" dirty="0" smtClean="0"/>
              <a:t>Fes clic per afegir una imatge o contingut multimèdia</a:t>
            </a:r>
            <a:endParaRPr lang="ca-ES" dirty="0"/>
          </a:p>
        </p:txBody>
      </p:sp>
      <p:sp>
        <p:nvSpPr>
          <p:cNvPr id="17" name="QuadreDeText 16"/>
          <p:cNvSpPr txBox="1"/>
          <p:nvPr userDrawn="1"/>
        </p:nvSpPr>
        <p:spPr>
          <a:xfrm>
            <a:off x="848365" y="6283482"/>
            <a:ext cx="3424327" cy="369332"/>
          </a:xfrm>
          <a:prstGeom prst="rect">
            <a:avLst/>
          </a:prstGeom>
          <a:noFill/>
        </p:spPr>
        <p:txBody>
          <a:bodyPr wrap="square" rtlCol="0">
            <a:spAutoFit/>
          </a:bodyPr>
          <a:lstStyle/>
          <a:p>
            <a:r>
              <a:rPr lang="ca-ES" sz="1800" b="1" dirty="0" smtClean="0">
                <a:solidFill>
                  <a:srgbClr val="F18900"/>
                </a:solidFill>
                <a:latin typeface="Helvetica" panose="020B0604020202020204" pitchFamily="34" charset="0"/>
                <a:cs typeface="Helvetica" panose="020B0604020202020204" pitchFamily="34" charset="0"/>
              </a:rPr>
              <a:t>#</a:t>
            </a:r>
            <a:r>
              <a:rPr lang="ca-ES" sz="1800" b="1" i="1" dirty="0" err="1" smtClean="0">
                <a:solidFill>
                  <a:srgbClr val="F18900"/>
                </a:solidFill>
                <a:latin typeface="Helvetica" panose="020B0604020202020204" pitchFamily="34" charset="0"/>
                <a:cs typeface="Helvetica" panose="020B0604020202020204" pitchFamily="34" charset="0"/>
              </a:rPr>
              <a:t>transició</a:t>
            </a:r>
            <a:r>
              <a:rPr lang="ca-ES" sz="1800" b="1" i="1" baseline="0" dirty="0" err="1" smtClean="0">
                <a:solidFill>
                  <a:srgbClr val="F18900"/>
                </a:solidFill>
                <a:latin typeface="Helvetica" panose="020B0604020202020204" pitchFamily="34" charset="0"/>
                <a:cs typeface="Helvetica" panose="020B0604020202020204" pitchFamily="34" charset="0"/>
              </a:rPr>
              <a:t>energètica</a:t>
            </a:r>
            <a:endParaRPr lang="ca-ES" sz="1800" b="1" i="1" dirty="0">
              <a:solidFill>
                <a:srgbClr val="F18900"/>
              </a:solidFill>
              <a:latin typeface="Helvetica" panose="020B0604020202020204" pitchFamily="34" charset="0"/>
              <a:cs typeface="Helvetica" panose="020B0604020202020204" pitchFamily="34" charset="0"/>
            </a:endParaRPr>
          </a:p>
        </p:txBody>
      </p:sp>
      <p:sp>
        <p:nvSpPr>
          <p:cNvPr id="22" name="Contenidor de text 21"/>
          <p:cNvSpPr>
            <a:spLocks noGrp="1"/>
          </p:cNvSpPr>
          <p:nvPr userDrawn="1">
            <p:ph type="body" sz="quarter" idx="12" hasCustomPrompt="1"/>
          </p:nvPr>
        </p:nvSpPr>
        <p:spPr>
          <a:xfrm>
            <a:off x="2110318" y="482600"/>
            <a:ext cx="9516533" cy="693738"/>
          </a:xfrm>
          <a:prstGeom prst="rect">
            <a:avLst/>
          </a:prstGeom>
        </p:spPr>
        <p:txBody>
          <a:bodyPr/>
          <a:lstStyle>
            <a:lvl1pPr marL="0" indent="0">
              <a:buNone/>
              <a:defRPr sz="2000" b="1" cap="all" baseline="0">
                <a:solidFill>
                  <a:srgbClr val="F18900"/>
                </a:solidFill>
                <a:latin typeface="Helvetica" panose="020B0604020202020204" pitchFamily="34" charset="0"/>
                <a:cs typeface="Helvetica" panose="020B0604020202020204" pitchFamily="34" charset="0"/>
              </a:defRPr>
            </a:lvl1pPr>
            <a:lvl2pPr marL="457200" indent="0">
              <a:buNone/>
              <a:defRPr sz="2000" b="1" cap="all" baseline="0">
                <a:solidFill>
                  <a:srgbClr val="00B0F0"/>
                </a:solidFill>
                <a:latin typeface="Helvetica" panose="020B0604020202020204" pitchFamily="34" charset="0"/>
                <a:cs typeface="Helvetica" panose="020B0604020202020204" pitchFamily="34" charset="0"/>
              </a:defRPr>
            </a:lvl2pPr>
            <a:lvl3pPr marL="914400" indent="0">
              <a:buNone/>
              <a:defRPr sz="2000" b="1" cap="all" baseline="0">
                <a:solidFill>
                  <a:srgbClr val="00B0F0"/>
                </a:solidFill>
                <a:latin typeface="Helvetica" panose="020B0604020202020204" pitchFamily="34" charset="0"/>
                <a:cs typeface="Helvetica" panose="020B0604020202020204" pitchFamily="34" charset="0"/>
              </a:defRPr>
            </a:lvl3pPr>
            <a:lvl4pPr marL="1371600" indent="0">
              <a:buNone/>
              <a:defRPr sz="2000" b="1" cap="all" baseline="0">
                <a:solidFill>
                  <a:srgbClr val="00B0F0"/>
                </a:solidFill>
                <a:latin typeface="Helvetica" panose="020B0604020202020204" pitchFamily="34" charset="0"/>
                <a:cs typeface="Helvetica" panose="020B0604020202020204" pitchFamily="34" charset="0"/>
              </a:defRPr>
            </a:lvl4pPr>
            <a:lvl5pPr marL="1828800" indent="0">
              <a:buNone/>
              <a:defRPr sz="2000" b="1" cap="all" baseline="0">
                <a:solidFill>
                  <a:srgbClr val="00B0F0"/>
                </a:solidFill>
                <a:latin typeface="Helvetica" panose="020B0604020202020204" pitchFamily="34" charset="0"/>
                <a:cs typeface="Helvetica" panose="020B0604020202020204" pitchFamily="34" charset="0"/>
              </a:defRPr>
            </a:lvl5pPr>
          </a:lstStyle>
          <a:p>
            <a:pPr lvl="0"/>
            <a:r>
              <a:rPr lang="ca-ES" dirty="0" smtClean="0"/>
              <a:t>TÍTOL</a:t>
            </a:r>
          </a:p>
        </p:txBody>
      </p:sp>
      <p:sp>
        <p:nvSpPr>
          <p:cNvPr id="26" name="Contenidor de text 25"/>
          <p:cNvSpPr>
            <a:spLocks noGrp="1"/>
          </p:cNvSpPr>
          <p:nvPr userDrawn="1">
            <p:ph type="body" sz="quarter" idx="13" hasCustomPrompt="1"/>
          </p:nvPr>
        </p:nvSpPr>
        <p:spPr>
          <a:xfrm>
            <a:off x="1488017" y="1184807"/>
            <a:ext cx="5357283" cy="1020231"/>
          </a:xfrm>
          <a:prstGeom prst="rect">
            <a:avLst/>
          </a:prstGeom>
        </p:spPr>
        <p:txBody>
          <a:bodyPr/>
          <a:lstStyle>
            <a:lvl1pPr marL="0" indent="0">
              <a:buNone/>
              <a:defRPr sz="2800" b="1">
                <a:latin typeface="Helvetica" panose="020B0604020202020204" pitchFamily="34" charset="0"/>
                <a:cs typeface="Helvetica" panose="020B0604020202020204" pitchFamily="34" charset="0"/>
              </a:defRPr>
            </a:lvl1pPr>
          </a:lstStyle>
          <a:p>
            <a:pPr lvl="0"/>
            <a:r>
              <a:rPr lang="ca-ES" dirty="0" smtClean="0"/>
              <a:t>Incorporar subtítol</a:t>
            </a:r>
            <a:endParaRPr lang="ca-ES" dirty="0"/>
          </a:p>
        </p:txBody>
      </p:sp>
      <p:sp>
        <p:nvSpPr>
          <p:cNvPr id="20" name="Pentàgon 19"/>
          <p:cNvSpPr/>
          <p:nvPr userDrawn="1"/>
        </p:nvSpPr>
        <p:spPr>
          <a:xfrm>
            <a:off x="960876" y="528269"/>
            <a:ext cx="526281" cy="288032"/>
          </a:xfrm>
          <a:prstGeom prst="homePlate">
            <a:avLst/>
          </a:prstGeom>
          <a:solidFill>
            <a:srgbClr val="F189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p>
        </p:txBody>
      </p:sp>
      <p:grpSp>
        <p:nvGrpSpPr>
          <p:cNvPr id="21" name="Agrupa 20"/>
          <p:cNvGrpSpPr/>
          <p:nvPr userDrawn="1"/>
        </p:nvGrpSpPr>
        <p:grpSpPr>
          <a:xfrm>
            <a:off x="4068" y="-14132"/>
            <a:ext cx="815413" cy="6854603"/>
            <a:chOff x="3051" y="-14132"/>
            <a:chExt cx="611560" cy="6854603"/>
          </a:xfrm>
        </p:grpSpPr>
        <p:sp>
          <p:nvSpPr>
            <p:cNvPr id="23" name="Triangle rectangle 11"/>
            <p:cNvSpPr/>
            <p:nvPr/>
          </p:nvSpPr>
          <p:spPr>
            <a:xfrm>
              <a:off x="3052" y="5427695"/>
              <a:ext cx="405806" cy="936104"/>
            </a:xfrm>
            <a:custGeom>
              <a:avLst/>
              <a:gdLst>
                <a:gd name="connsiteX0" fmla="*/ 0 w 360040"/>
                <a:gd name="connsiteY0" fmla="*/ 2304256 h 2304256"/>
                <a:gd name="connsiteX1" fmla="*/ 0 w 360040"/>
                <a:gd name="connsiteY1" fmla="*/ 0 h 2304256"/>
                <a:gd name="connsiteX2" fmla="*/ 360040 w 360040"/>
                <a:gd name="connsiteY2" fmla="*/ 2304256 h 2304256"/>
                <a:gd name="connsiteX3" fmla="*/ 0 w 360040"/>
                <a:gd name="connsiteY3" fmla="*/ 2304256 h 2304256"/>
                <a:gd name="connsiteX0" fmla="*/ 0 w 1101912"/>
                <a:gd name="connsiteY0" fmla="*/ 2304256 h 2304256"/>
                <a:gd name="connsiteX1" fmla="*/ 0 w 1101912"/>
                <a:gd name="connsiteY1" fmla="*/ 0 h 2304256"/>
                <a:gd name="connsiteX2" fmla="*/ 1101912 w 1101912"/>
                <a:gd name="connsiteY2" fmla="*/ 1156943 h 2304256"/>
                <a:gd name="connsiteX3" fmla="*/ 0 w 1101912"/>
                <a:gd name="connsiteY3" fmla="*/ 2304256 h 2304256"/>
                <a:gd name="connsiteX0" fmla="*/ 0 w 1101912"/>
                <a:gd name="connsiteY0" fmla="*/ 2321509 h 2321509"/>
                <a:gd name="connsiteX1" fmla="*/ 0 w 1101912"/>
                <a:gd name="connsiteY1" fmla="*/ 0 h 2321509"/>
                <a:gd name="connsiteX2" fmla="*/ 1101912 w 1101912"/>
                <a:gd name="connsiteY2" fmla="*/ 1156943 h 2321509"/>
                <a:gd name="connsiteX3" fmla="*/ 0 w 1101912"/>
                <a:gd name="connsiteY3" fmla="*/ 2321509 h 2321509"/>
              </a:gdLst>
              <a:ahLst/>
              <a:cxnLst>
                <a:cxn ang="0">
                  <a:pos x="connsiteX0" y="connsiteY0"/>
                </a:cxn>
                <a:cxn ang="0">
                  <a:pos x="connsiteX1" y="connsiteY1"/>
                </a:cxn>
                <a:cxn ang="0">
                  <a:pos x="connsiteX2" y="connsiteY2"/>
                </a:cxn>
                <a:cxn ang="0">
                  <a:pos x="connsiteX3" y="connsiteY3"/>
                </a:cxn>
              </a:cxnLst>
              <a:rect l="l" t="t" r="r" b="b"/>
              <a:pathLst>
                <a:path w="1101912" h="2321509">
                  <a:moveTo>
                    <a:pt x="0" y="2321509"/>
                  </a:moveTo>
                  <a:lnTo>
                    <a:pt x="0" y="0"/>
                  </a:lnTo>
                  <a:lnTo>
                    <a:pt x="1101912" y="1156943"/>
                  </a:lnTo>
                  <a:lnTo>
                    <a:pt x="0" y="2321509"/>
                  </a:lnTo>
                  <a:close/>
                </a:path>
              </a:pathLst>
            </a:custGeom>
            <a:solidFill>
              <a:srgbClr val="F189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p>
          </p:txBody>
        </p:sp>
        <p:sp>
          <p:nvSpPr>
            <p:cNvPr id="24" name="Triangle rectangle 12"/>
            <p:cNvSpPr/>
            <p:nvPr/>
          </p:nvSpPr>
          <p:spPr>
            <a:xfrm>
              <a:off x="3051" y="3195447"/>
              <a:ext cx="395538" cy="926842"/>
            </a:xfrm>
            <a:custGeom>
              <a:avLst/>
              <a:gdLst>
                <a:gd name="connsiteX0" fmla="*/ 0 w 432048"/>
                <a:gd name="connsiteY0" fmla="*/ 2304256 h 2304256"/>
                <a:gd name="connsiteX1" fmla="*/ 0 w 432048"/>
                <a:gd name="connsiteY1" fmla="*/ 0 h 2304256"/>
                <a:gd name="connsiteX2" fmla="*/ 432048 w 432048"/>
                <a:gd name="connsiteY2" fmla="*/ 2304256 h 2304256"/>
                <a:gd name="connsiteX3" fmla="*/ 0 w 432048"/>
                <a:gd name="connsiteY3" fmla="*/ 2304256 h 2304256"/>
                <a:gd name="connsiteX0" fmla="*/ 0 w 1079029"/>
                <a:gd name="connsiteY0" fmla="*/ 2304256 h 2304256"/>
                <a:gd name="connsiteX1" fmla="*/ 0 w 1079029"/>
                <a:gd name="connsiteY1" fmla="*/ 0 h 2304256"/>
                <a:gd name="connsiteX2" fmla="*/ 1079029 w 1079029"/>
                <a:gd name="connsiteY2" fmla="*/ 1148316 h 2304256"/>
                <a:gd name="connsiteX3" fmla="*/ 0 w 1079029"/>
                <a:gd name="connsiteY3" fmla="*/ 2304256 h 2304256"/>
              </a:gdLst>
              <a:ahLst/>
              <a:cxnLst>
                <a:cxn ang="0">
                  <a:pos x="connsiteX0" y="connsiteY0"/>
                </a:cxn>
                <a:cxn ang="0">
                  <a:pos x="connsiteX1" y="connsiteY1"/>
                </a:cxn>
                <a:cxn ang="0">
                  <a:pos x="connsiteX2" y="connsiteY2"/>
                </a:cxn>
                <a:cxn ang="0">
                  <a:pos x="connsiteX3" y="connsiteY3"/>
                </a:cxn>
              </a:cxnLst>
              <a:rect l="l" t="t" r="r" b="b"/>
              <a:pathLst>
                <a:path w="1079029" h="2304256">
                  <a:moveTo>
                    <a:pt x="0" y="2304256"/>
                  </a:moveTo>
                  <a:lnTo>
                    <a:pt x="0" y="0"/>
                  </a:lnTo>
                  <a:lnTo>
                    <a:pt x="1079029" y="1148316"/>
                  </a:lnTo>
                  <a:lnTo>
                    <a:pt x="0" y="2304256"/>
                  </a:lnTo>
                  <a:close/>
                </a:path>
              </a:pathLst>
            </a:custGeom>
            <a:solidFill>
              <a:srgbClr val="F189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p>
          </p:txBody>
        </p:sp>
        <p:sp>
          <p:nvSpPr>
            <p:cNvPr id="25" name="Triangle rectangle 13"/>
            <p:cNvSpPr/>
            <p:nvPr/>
          </p:nvSpPr>
          <p:spPr>
            <a:xfrm>
              <a:off x="3052" y="2187335"/>
              <a:ext cx="434262" cy="1008112"/>
            </a:xfrm>
            <a:custGeom>
              <a:avLst/>
              <a:gdLst>
                <a:gd name="connsiteX0" fmla="*/ 0 w 360040"/>
                <a:gd name="connsiteY0" fmla="*/ 2664296 h 2664296"/>
                <a:gd name="connsiteX1" fmla="*/ 0 w 360040"/>
                <a:gd name="connsiteY1" fmla="*/ 0 h 2664296"/>
                <a:gd name="connsiteX2" fmla="*/ 360040 w 360040"/>
                <a:gd name="connsiteY2" fmla="*/ 2664296 h 2664296"/>
                <a:gd name="connsiteX3" fmla="*/ 0 w 360040"/>
                <a:gd name="connsiteY3" fmla="*/ 2664296 h 2664296"/>
                <a:gd name="connsiteX0" fmla="*/ 0 w 1248561"/>
                <a:gd name="connsiteY0" fmla="*/ 2664296 h 2664296"/>
                <a:gd name="connsiteX1" fmla="*/ 0 w 1248561"/>
                <a:gd name="connsiteY1" fmla="*/ 0 h 2664296"/>
                <a:gd name="connsiteX2" fmla="*/ 1248561 w 1248561"/>
                <a:gd name="connsiteY2" fmla="*/ 1344454 h 2664296"/>
                <a:gd name="connsiteX3" fmla="*/ 0 w 1248561"/>
                <a:gd name="connsiteY3" fmla="*/ 2664296 h 2664296"/>
              </a:gdLst>
              <a:ahLst/>
              <a:cxnLst>
                <a:cxn ang="0">
                  <a:pos x="connsiteX0" y="connsiteY0"/>
                </a:cxn>
                <a:cxn ang="0">
                  <a:pos x="connsiteX1" y="connsiteY1"/>
                </a:cxn>
                <a:cxn ang="0">
                  <a:pos x="connsiteX2" y="connsiteY2"/>
                </a:cxn>
                <a:cxn ang="0">
                  <a:pos x="connsiteX3" y="connsiteY3"/>
                </a:cxn>
              </a:cxnLst>
              <a:rect l="l" t="t" r="r" b="b"/>
              <a:pathLst>
                <a:path w="1248561" h="2664296">
                  <a:moveTo>
                    <a:pt x="0" y="2664296"/>
                  </a:moveTo>
                  <a:lnTo>
                    <a:pt x="0" y="0"/>
                  </a:lnTo>
                  <a:lnTo>
                    <a:pt x="1248561" y="1344454"/>
                  </a:lnTo>
                  <a:lnTo>
                    <a:pt x="0" y="2664296"/>
                  </a:lnTo>
                  <a:close/>
                </a:path>
              </a:pathLst>
            </a:custGeom>
            <a:solidFill>
              <a:srgbClr val="F189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p>
          </p:txBody>
        </p:sp>
        <p:sp>
          <p:nvSpPr>
            <p:cNvPr id="27" name="Triangle rectangle 14"/>
            <p:cNvSpPr/>
            <p:nvPr/>
          </p:nvSpPr>
          <p:spPr>
            <a:xfrm>
              <a:off x="3051" y="-14131"/>
              <a:ext cx="563429" cy="1301951"/>
            </a:xfrm>
            <a:custGeom>
              <a:avLst/>
              <a:gdLst>
                <a:gd name="connsiteX0" fmla="*/ 0 w 288032"/>
                <a:gd name="connsiteY0" fmla="*/ 2672916 h 2672916"/>
                <a:gd name="connsiteX1" fmla="*/ 0 w 288032"/>
                <a:gd name="connsiteY1" fmla="*/ 0 h 2672916"/>
                <a:gd name="connsiteX2" fmla="*/ 288032 w 288032"/>
                <a:gd name="connsiteY2" fmla="*/ 2672916 h 2672916"/>
                <a:gd name="connsiteX3" fmla="*/ 0 w 288032"/>
                <a:gd name="connsiteY3" fmla="*/ 2672916 h 2672916"/>
                <a:gd name="connsiteX0" fmla="*/ 0 w 1236938"/>
                <a:gd name="connsiteY0" fmla="*/ 2672916 h 2672916"/>
                <a:gd name="connsiteX1" fmla="*/ 0 w 1236938"/>
                <a:gd name="connsiteY1" fmla="*/ 0 h 2672916"/>
                <a:gd name="connsiteX2" fmla="*/ 1236938 w 1236938"/>
                <a:gd name="connsiteY2" fmla="*/ 1353075 h 2672916"/>
                <a:gd name="connsiteX3" fmla="*/ 0 w 1236938"/>
                <a:gd name="connsiteY3" fmla="*/ 2672916 h 2672916"/>
              </a:gdLst>
              <a:ahLst/>
              <a:cxnLst>
                <a:cxn ang="0">
                  <a:pos x="connsiteX0" y="connsiteY0"/>
                </a:cxn>
                <a:cxn ang="0">
                  <a:pos x="connsiteX1" y="connsiteY1"/>
                </a:cxn>
                <a:cxn ang="0">
                  <a:pos x="connsiteX2" y="connsiteY2"/>
                </a:cxn>
                <a:cxn ang="0">
                  <a:pos x="connsiteX3" y="connsiteY3"/>
                </a:cxn>
              </a:cxnLst>
              <a:rect l="l" t="t" r="r" b="b"/>
              <a:pathLst>
                <a:path w="1236938" h="2672916">
                  <a:moveTo>
                    <a:pt x="0" y="2672916"/>
                  </a:moveTo>
                  <a:lnTo>
                    <a:pt x="0" y="0"/>
                  </a:lnTo>
                  <a:lnTo>
                    <a:pt x="1236938" y="1353075"/>
                  </a:lnTo>
                  <a:lnTo>
                    <a:pt x="0" y="2672916"/>
                  </a:lnTo>
                  <a:close/>
                </a:path>
              </a:pathLst>
            </a:custGeom>
            <a:solidFill>
              <a:srgbClr val="F189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p>
          </p:txBody>
        </p:sp>
        <p:sp>
          <p:nvSpPr>
            <p:cNvPr id="28" name="Triangle rectangle 15"/>
            <p:cNvSpPr/>
            <p:nvPr/>
          </p:nvSpPr>
          <p:spPr>
            <a:xfrm>
              <a:off x="3052" y="-14132"/>
              <a:ext cx="611559" cy="686417"/>
            </a:xfrm>
            <a:custGeom>
              <a:avLst/>
              <a:gdLst>
                <a:gd name="connsiteX0" fmla="*/ 0 w 792088"/>
                <a:gd name="connsiteY0" fmla="*/ 1336458 h 1336458"/>
                <a:gd name="connsiteX1" fmla="*/ 0 w 792088"/>
                <a:gd name="connsiteY1" fmla="*/ 0 h 1336458"/>
                <a:gd name="connsiteX2" fmla="*/ 792088 w 792088"/>
                <a:gd name="connsiteY2" fmla="*/ 1336458 h 1336458"/>
                <a:gd name="connsiteX3" fmla="*/ 0 w 792088"/>
                <a:gd name="connsiteY3" fmla="*/ 1336458 h 1336458"/>
                <a:gd name="connsiteX0" fmla="*/ 0 w 1266541"/>
                <a:gd name="connsiteY0" fmla="*/ 1337094 h 1337094"/>
                <a:gd name="connsiteX1" fmla="*/ 0 w 1266541"/>
                <a:gd name="connsiteY1" fmla="*/ 636 h 1337094"/>
                <a:gd name="connsiteX2" fmla="*/ 1266541 w 1266541"/>
                <a:gd name="connsiteY2" fmla="*/ 0 h 1337094"/>
                <a:gd name="connsiteX3" fmla="*/ 0 w 1266541"/>
                <a:gd name="connsiteY3" fmla="*/ 1337094 h 1337094"/>
              </a:gdLst>
              <a:ahLst/>
              <a:cxnLst>
                <a:cxn ang="0">
                  <a:pos x="connsiteX0" y="connsiteY0"/>
                </a:cxn>
                <a:cxn ang="0">
                  <a:pos x="connsiteX1" y="connsiteY1"/>
                </a:cxn>
                <a:cxn ang="0">
                  <a:pos x="connsiteX2" y="connsiteY2"/>
                </a:cxn>
                <a:cxn ang="0">
                  <a:pos x="connsiteX3" y="connsiteY3"/>
                </a:cxn>
              </a:cxnLst>
              <a:rect l="l" t="t" r="r" b="b"/>
              <a:pathLst>
                <a:path w="1266541" h="1337094">
                  <a:moveTo>
                    <a:pt x="0" y="1337094"/>
                  </a:moveTo>
                  <a:lnTo>
                    <a:pt x="0" y="636"/>
                  </a:lnTo>
                  <a:lnTo>
                    <a:pt x="1266541" y="0"/>
                  </a:lnTo>
                  <a:lnTo>
                    <a:pt x="0" y="1337094"/>
                  </a:lnTo>
                  <a:close/>
                </a:path>
              </a:pathLst>
            </a:custGeom>
            <a:solidFill>
              <a:srgbClr val="F189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p>
          </p:txBody>
        </p:sp>
        <p:sp>
          <p:nvSpPr>
            <p:cNvPr id="29" name="Triangle rectangle 28"/>
            <p:cNvSpPr/>
            <p:nvPr/>
          </p:nvSpPr>
          <p:spPr>
            <a:xfrm>
              <a:off x="3052" y="6307480"/>
              <a:ext cx="434262" cy="532991"/>
            </a:xfrm>
            <a:prstGeom prst="rtTriangle">
              <a:avLst/>
            </a:prstGeom>
            <a:solidFill>
              <a:srgbClr val="F189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dirty="0"/>
            </a:p>
          </p:txBody>
        </p:sp>
        <p:sp>
          <p:nvSpPr>
            <p:cNvPr id="30" name="Triangle rectangle 11"/>
            <p:cNvSpPr/>
            <p:nvPr userDrawn="1"/>
          </p:nvSpPr>
          <p:spPr>
            <a:xfrm>
              <a:off x="3052" y="4923639"/>
              <a:ext cx="395536" cy="936104"/>
            </a:xfrm>
            <a:custGeom>
              <a:avLst/>
              <a:gdLst>
                <a:gd name="connsiteX0" fmla="*/ 0 w 360040"/>
                <a:gd name="connsiteY0" fmla="*/ 2304256 h 2304256"/>
                <a:gd name="connsiteX1" fmla="*/ 0 w 360040"/>
                <a:gd name="connsiteY1" fmla="*/ 0 h 2304256"/>
                <a:gd name="connsiteX2" fmla="*/ 360040 w 360040"/>
                <a:gd name="connsiteY2" fmla="*/ 2304256 h 2304256"/>
                <a:gd name="connsiteX3" fmla="*/ 0 w 360040"/>
                <a:gd name="connsiteY3" fmla="*/ 2304256 h 2304256"/>
                <a:gd name="connsiteX0" fmla="*/ 0 w 1101912"/>
                <a:gd name="connsiteY0" fmla="*/ 2304256 h 2304256"/>
                <a:gd name="connsiteX1" fmla="*/ 0 w 1101912"/>
                <a:gd name="connsiteY1" fmla="*/ 0 h 2304256"/>
                <a:gd name="connsiteX2" fmla="*/ 1101912 w 1101912"/>
                <a:gd name="connsiteY2" fmla="*/ 1156943 h 2304256"/>
                <a:gd name="connsiteX3" fmla="*/ 0 w 1101912"/>
                <a:gd name="connsiteY3" fmla="*/ 2304256 h 2304256"/>
                <a:gd name="connsiteX0" fmla="*/ 0 w 1101912"/>
                <a:gd name="connsiteY0" fmla="*/ 2321509 h 2321509"/>
                <a:gd name="connsiteX1" fmla="*/ 0 w 1101912"/>
                <a:gd name="connsiteY1" fmla="*/ 0 h 2321509"/>
                <a:gd name="connsiteX2" fmla="*/ 1101912 w 1101912"/>
                <a:gd name="connsiteY2" fmla="*/ 1156943 h 2321509"/>
                <a:gd name="connsiteX3" fmla="*/ 0 w 1101912"/>
                <a:gd name="connsiteY3" fmla="*/ 2321509 h 2321509"/>
              </a:gdLst>
              <a:ahLst/>
              <a:cxnLst>
                <a:cxn ang="0">
                  <a:pos x="connsiteX0" y="connsiteY0"/>
                </a:cxn>
                <a:cxn ang="0">
                  <a:pos x="connsiteX1" y="connsiteY1"/>
                </a:cxn>
                <a:cxn ang="0">
                  <a:pos x="connsiteX2" y="connsiteY2"/>
                </a:cxn>
                <a:cxn ang="0">
                  <a:pos x="connsiteX3" y="connsiteY3"/>
                </a:cxn>
              </a:cxnLst>
              <a:rect l="l" t="t" r="r" b="b"/>
              <a:pathLst>
                <a:path w="1101912" h="2321509">
                  <a:moveTo>
                    <a:pt x="0" y="2321509"/>
                  </a:moveTo>
                  <a:lnTo>
                    <a:pt x="0" y="0"/>
                  </a:lnTo>
                  <a:lnTo>
                    <a:pt x="1101912" y="1156943"/>
                  </a:lnTo>
                  <a:lnTo>
                    <a:pt x="0" y="2321509"/>
                  </a:lnTo>
                  <a:close/>
                </a:path>
              </a:pathLst>
            </a:custGeom>
            <a:solidFill>
              <a:srgbClr val="F189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p>
          </p:txBody>
        </p:sp>
      </p:grpSp>
      <p:pic>
        <p:nvPicPr>
          <p:cNvPr id="19" name="Imatg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71740" y="6252705"/>
            <a:ext cx="5439795" cy="430889"/>
          </a:xfrm>
          <a:prstGeom prst="rect">
            <a:avLst/>
          </a:prstGeom>
        </p:spPr>
      </p:pic>
    </p:spTree>
    <p:extLst>
      <p:ext uri="{BB962C8B-B14F-4D97-AF65-F5344CB8AC3E}">
        <p14:creationId xmlns:p14="http://schemas.microsoft.com/office/powerpoint/2010/main" val="10086372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ítol apartat">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7A14612D-9681-4577-B859-24C79EEB0852}"/>
              </a:ext>
            </a:extLst>
          </p:cNvPr>
          <p:cNvSpPr/>
          <p:nvPr userDrawn="1"/>
        </p:nvSpPr>
        <p:spPr>
          <a:xfrm>
            <a:off x="0" y="0"/>
            <a:ext cx="12192000" cy="6858000"/>
          </a:xfrm>
          <a:prstGeom prst="rect">
            <a:avLst/>
          </a:prstGeom>
          <a:solidFill>
            <a:srgbClr val="FCC8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Gráfico 7">
            <a:extLst>
              <a:ext uri="{FF2B5EF4-FFF2-40B4-BE49-F238E27FC236}">
                <a16:creationId xmlns:a16="http://schemas.microsoft.com/office/drawing/2014/main" id="{03DCFF94-31AB-46C8-BB4E-789B7B3F16FA}"/>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711201" y="329453"/>
            <a:ext cx="14543309" cy="6180249"/>
          </a:xfrm>
          <a:prstGeom prst="rect">
            <a:avLst/>
          </a:prstGeom>
        </p:spPr>
      </p:pic>
      <p:pic>
        <p:nvPicPr>
          <p:cNvPr id="6" name="Gráfico 5">
            <a:extLst>
              <a:ext uri="{FF2B5EF4-FFF2-40B4-BE49-F238E27FC236}">
                <a16:creationId xmlns:a16="http://schemas.microsoft.com/office/drawing/2014/main" id="{5917CBBB-A0E4-425A-8D32-19A9A20B3D6C}"/>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909446" y="5294497"/>
            <a:ext cx="2366550" cy="1152000"/>
          </a:xfrm>
          <a:prstGeom prst="rect">
            <a:avLst/>
          </a:prstGeom>
        </p:spPr>
      </p:pic>
      <p:sp>
        <p:nvSpPr>
          <p:cNvPr id="5" name="Marcador de texto 4">
            <a:extLst>
              <a:ext uri="{FF2B5EF4-FFF2-40B4-BE49-F238E27FC236}">
                <a16:creationId xmlns:a16="http://schemas.microsoft.com/office/drawing/2014/main" id="{C897E494-45D3-4DB1-AD79-9C8ABFEE82AD}"/>
              </a:ext>
            </a:extLst>
          </p:cNvPr>
          <p:cNvSpPr>
            <a:spLocks noGrp="1"/>
          </p:cNvSpPr>
          <p:nvPr>
            <p:ph type="body" sz="quarter" idx="10" hasCustomPrompt="1"/>
          </p:nvPr>
        </p:nvSpPr>
        <p:spPr>
          <a:xfrm>
            <a:off x="1106077" y="2588582"/>
            <a:ext cx="9979846" cy="1661993"/>
          </a:xfrm>
          <a:prstGeom prst="rect">
            <a:avLst/>
          </a:prstGeom>
        </p:spPr>
        <p:txBody>
          <a:bodyPr wrap="square" lIns="0" tIns="0" rIns="0" bIns="0" anchor="ctr">
            <a:spAutoFit/>
          </a:bodyPr>
          <a:lstStyle>
            <a:lvl1pPr marL="0" indent="0" algn="ctr">
              <a:buNone/>
              <a:defRPr sz="6000" b="1">
                <a:solidFill>
                  <a:schemeClr val="bg1"/>
                </a:solidFill>
                <a:latin typeface="Calibri" panose="020F0502020204030204" pitchFamily="34" charset="0"/>
                <a:cs typeface="Calibri" panose="020F0502020204030204" pitchFamily="34" charset="0"/>
              </a:defRPr>
            </a:lvl1pPr>
          </a:lstStyle>
          <a:p>
            <a:pPr lvl="0"/>
            <a:r>
              <a:rPr lang="es-ES" dirty="0" err="1"/>
              <a:t>Títol</a:t>
            </a:r>
            <a:r>
              <a:rPr lang="es-ES" dirty="0"/>
              <a:t> de la presentación </a:t>
            </a:r>
            <a:br>
              <a:rPr lang="es-ES" dirty="0"/>
            </a:br>
            <a:r>
              <a:rPr lang="es-ES" dirty="0"/>
              <a:t>o </a:t>
            </a:r>
            <a:r>
              <a:rPr lang="es-ES" dirty="0" err="1"/>
              <a:t>apartat</a:t>
            </a:r>
            <a:endParaRPr lang="ca-ES" dirty="0"/>
          </a:p>
        </p:txBody>
      </p:sp>
    </p:spTree>
    <p:extLst>
      <p:ext uri="{BB962C8B-B14F-4D97-AF65-F5344CB8AC3E}">
        <p14:creationId xmlns:p14="http://schemas.microsoft.com/office/powerpoint/2010/main" val="16899466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Pàgina en blanc">
    <p:spTree>
      <p:nvGrpSpPr>
        <p:cNvPr id="1" name=""/>
        <p:cNvGrpSpPr/>
        <p:nvPr/>
      </p:nvGrpSpPr>
      <p:grpSpPr>
        <a:xfrm>
          <a:off x="0" y="0"/>
          <a:ext cx="0" cy="0"/>
          <a:chOff x="0" y="0"/>
          <a:chExt cx="0" cy="0"/>
        </a:xfrm>
      </p:grpSpPr>
      <p:pic>
        <p:nvPicPr>
          <p:cNvPr id="3" name="Gráfico 2">
            <a:extLst>
              <a:ext uri="{FF2B5EF4-FFF2-40B4-BE49-F238E27FC236}">
                <a16:creationId xmlns:a16="http://schemas.microsoft.com/office/drawing/2014/main" id="{214E14A4-B250-466F-B0C7-AC08013CB151}"/>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rot="20680311">
            <a:off x="7213618" y="-891112"/>
            <a:ext cx="5050972" cy="2417208"/>
          </a:xfrm>
          <a:prstGeom prst="rect">
            <a:avLst/>
          </a:prstGeom>
        </p:spPr>
      </p:pic>
      <p:pic>
        <p:nvPicPr>
          <p:cNvPr id="4" name="Gráfico 3">
            <a:extLst>
              <a:ext uri="{FF2B5EF4-FFF2-40B4-BE49-F238E27FC236}">
                <a16:creationId xmlns:a16="http://schemas.microsoft.com/office/drawing/2014/main" id="{07AF156D-DBD0-49F7-A908-E3237C8B972F}"/>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10298803" y="6036507"/>
            <a:ext cx="1030400" cy="504000"/>
          </a:xfrm>
          <a:prstGeom prst="rect">
            <a:avLst/>
          </a:prstGeom>
        </p:spPr>
      </p:pic>
      <p:sp>
        <p:nvSpPr>
          <p:cNvPr id="8" name="Marcador de texto 2">
            <a:extLst>
              <a:ext uri="{FF2B5EF4-FFF2-40B4-BE49-F238E27FC236}">
                <a16:creationId xmlns:a16="http://schemas.microsoft.com/office/drawing/2014/main" id="{172EDB35-38D9-4791-A11D-30F17953DD32}"/>
              </a:ext>
            </a:extLst>
          </p:cNvPr>
          <p:cNvSpPr>
            <a:spLocks noGrp="1"/>
          </p:cNvSpPr>
          <p:nvPr>
            <p:ph type="body" sz="quarter" idx="16" hasCustomPrompt="1"/>
          </p:nvPr>
        </p:nvSpPr>
        <p:spPr>
          <a:xfrm>
            <a:off x="887964" y="915440"/>
            <a:ext cx="4321175" cy="369332"/>
          </a:xfrm>
          <a:prstGeom prst="rect">
            <a:avLst/>
          </a:prstGeom>
        </p:spPr>
        <p:txBody>
          <a:bodyPr lIns="0" tIns="0" rIns="0" bIns="0"/>
          <a:lstStyle>
            <a:lvl1pPr marL="0" indent="0">
              <a:buNone/>
              <a:defRPr sz="2800" b="1">
                <a:solidFill>
                  <a:schemeClr val="accent4"/>
                </a:solidFill>
                <a:latin typeface="Calibri" panose="020F0502020204030204" pitchFamily="34" charset="0"/>
                <a:cs typeface="Calibri" panose="020F0502020204030204" pitchFamily="34" charset="0"/>
              </a:defRPr>
            </a:lvl1pPr>
          </a:lstStyle>
          <a:p>
            <a:pPr lvl="0"/>
            <a:r>
              <a:rPr lang="es-ES" dirty="0" err="1"/>
              <a:t>Lorem</a:t>
            </a:r>
            <a:r>
              <a:rPr lang="es-ES" dirty="0"/>
              <a:t> </a:t>
            </a:r>
            <a:r>
              <a:rPr lang="es-ES" dirty="0" err="1"/>
              <a:t>ipsum</a:t>
            </a:r>
            <a:r>
              <a:rPr lang="es-ES" dirty="0"/>
              <a:t> dolor </a:t>
            </a:r>
            <a:r>
              <a:rPr lang="es-ES" dirty="0" err="1"/>
              <a:t>sit</a:t>
            </a:r>
            <a:r>
              <a:rPr lang="es-ES" dirty="0"/>
              <a:t> </a:t>
            </a:r>
            <a:r>
              <a:rPr lang="es-ES" dirty="0" err="1"/>
              <a:t>amet</a:t>
            </a:r>
            <a:endParaRPr lang="ca-ES" dirty="0"/>
          </a:p>
        </p:txBody>
      </p:sp>
      <p:sp>
        <p:nvSpPr>
          <p:cNvPr id="9" name="Marcador de texto 3">
            <a:extLst>
              <a:ext uri="{FF2B5EF4-FFF2-40B4-BE49-F238E27FC236}">
                <a16:creationId xmlns:a16="http://schemas.microsoft.com/office/drawing/2014/main" id="{55B82096-D2AF-4045-9937-6A9FDA61AAC7}"/>
              </a:ext>
            </a:extLst>
          </p:cNvPr>
          <p:cNvSpPr>
            <a:spLocks noGrp="1"/>
          </p:cNvSpPr>
          <p:nvPr>
            <p:ph type="body" sz="quarter" idx="18" hasCustomPrompt="1"/>
          </p:nvPr>
        </p:nvSpPr>
        <p:spPr>
          <a:xfrm>
            <a:off x="887413" y="6188368"/>
            <a:ext cx="8104187" cy="193899"/>
          </a:xfrm>
          <a:prstGeom prst="rect">
            <a:avLst/>
          </a:prstGeom>
        </p:spPr>
        <p:txBody>
          <a:bodyPr lIns="0" tIns="0" rIns="0" bIns="0"/>
          <a:lstStyle>
            <a:lvl1pPr marL="0" indent="0">
              <a:buNone/>
              <a:defRPr sz="1600" i="1">
                <a:solidFill>
                  <a:srgbClr val="BBBDBF"/>
                </a:solidFill>
                <a:latin typeface="Calibri" panose="020F0502020204030204" pitchFamily="34" charset="0"/>
                <a:cs typeface="Calibri" panose="020F0502020204030204" pitchFamily="34" charset="0"/>
              </a:defRPr>
            </a:lvl1pPr>
          </a:lstStyle>
          <a:p>
            <a:pPr lvl="0"/>
            <a:r>
              <a:rPr lang="es-ES" dirty="0" err="1"/>
              <a:t>Títol</a:t>
            </a:r>
            <a:r>
              <a:rPr lang="es-ES" dirty="0"/>
              <a:t> de </a:t>
            </a:r>
            <a:r>
              <a:rPr lang="es-ES" dirty="0" err="1"/>
              <a:t>l’apartat</a:t>
            </a:r>
            <a:endParaRPr lang="ca-ES" dirty="0"/>
          </a:p>
        </p:txBody>
      </p:sp>
      <p:pic>
        <p:nvPicPr>
          <p:cNvPr id="1026" name="1BA77781-2819-425E-98B6-B46C02F4299F">
            <a:extLst>
              <a:ext uri="{FF2B5EF4-FFF2-40B4-BE49-F238E27FC236}">
                <a16:creationId xmlns:a16="http://schemas.microsoft.com/office/drawing/2014/main" id="{889A7F24-B02F-486A-A99D-5D07C5108965}"/>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950133" y="5859262"/>
            <a:ext cx="2187610" cy="793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85983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ext 2 columnes">
    <p:spTree>
      <p:nvGrpSpPr>
        <p:cNvPr id="1" name=""/>
        <p:cNvGrpSpPr/>
        <p:nvPr/>
      </p:nvGrpSpPr>
      <p:grpSpPr>
        <a:xfrm>
          <a:off x="0" y="0"/>
          <a:ext cx="0" cy="0"/>
          <a:chOff x="0" y="0"/>
          <a:chExt cx="0" cy="0"/>
        </a:xfrm>
      </p:grpSpPr>
      <p:sp>
        <p:nvSpPr>
          <p:cNvPr id="4" name="Marcador de texto 3">
            <a:extLst>
              <a:ext uri="{FF2B5EF4-FFF2-40B4-BE49-F238E27FC236}">
                <a16:creationId xmlns:a16="http://schemas.microsoft.com/office/drawing/2014/main" id="{D51D7823-BEB0-4619-8067-4F7479114C3A}"/>
              </a:ext>
            </a:extLst>
          </p:cNvPr>
          <p:cNvSpPr>
            <a:spLocks noGrp="1"/>
          </p:cNvSpPr>
          <p:nvPr>
            <p:ph type="body" sz="quarter" idx="18" hasCustomPrompt="1"/>
          </p:nvPr>
        </p:nvSpPr>
        <p:spPr>
          <a:xfrm>
            <a:off x="887413" y="6188368"/>
            <a:ext cx="8104187" cy="193899"/>
          </a:xfrm>
          <a:prstGeom prst="rect">
            <a:avLst/>
          </a:prstGeom>
        </p:spPr>
        <p:txBody>
          <a:bodyPr lIns="0" tIns="0" rIns="0" bIns="0"/>
          <a:lstStyle>
            <a:lvl1pPr marL="0" indent="0">
              <a:buNone/>
              <a:defRPr sz="1600" i="1">
                <a:solidFill>
                  <a:srgbClr val="BBBDBF"/>
                </a:solidFill>
                <a:latin typeface="Calibri" panose="020F0502020204030204" pitchFamily="34" charset="0"/>
                <a:cs typeface="Calibri" panose="020F0502020204030204" pitchFamily="34" charset="0"/>
              </a:defRPr>
            </a:lvl1pPr>
          </a:lstStyle>
          <a:p>
            <a:pPr lvl="0"/>
            <a:r>
              <a:rPr lang="es-ES" dirty="0" err="1"/>
              <a:t>Títol</a:t>
            </a:r>
            <a:r>
              <a:rPr lang="es-ES" dirty="0"/>
              <a:t> de </a:t>
            </a:r>
            <a:r>
              <a:rPr lang="es-ES" dirty="0" err="1"/>
              <a:t>l’apartat</a:t>
            </a:r>
            <a:endParaRPr lang="ca-ES" dirty="0"/>
          </a:p>
        </p:txBody>
      </p:sp>
      <p:pic>
        <p:nvPicPr>
          <p:cNvPr id="3" name="Gráfico 2">
            <a:extLst>
              <a:ext uri="{FF2B5EF4-FFF2-40B4-BE49-F238E27FC236}">
                <a16:creationId xmlns:a16="http://schemas.microsoft.com/office/drawing/2014/main" id="{034D4059-BE56-4107-BFF2-816EC3FC50F7}"/>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rot="20680311">
            <a:off x="7213618" y="-891112"/>
            <a:ext cx="5050972" cy="2417208"/>
          </a:xfrm>
          <a:prstGeom prst="rect">
            <a:avLst/>
          </a:prstGeom>
        </p:spPr>
      </p:pic>
      <p:pic>
        <p:nvPicPr>
          <p:cNvPr id="7" name="Gráfico 6">
            <a:extLst>
              <a:ext uri="{FF2B5EF4-FFF2-40B4-BE49-F238E27FC236}">
                <a16:creationId xmlns:a16="http://schemas.microsoft.com/office/drawing/2014/main" id="{981DB131-4B55-4249-BF3F-71C64926C8EF}"/>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10298803" y="6036507"/>
            <a:ext cx="1030400" cy="504000"/>
          </a:xfrm>
          <a:prstGeom prst="rect">
            <a:avLst/>
          </a:prstGeom>
        </p:spPr>
      </p:pic>
      <p:cxnSp>
        <p:nvCxnSpPr>
          <p:cNvPr id="9" name="Conector recto 8">
            <a:extLst>
              <a:ext uri="{FF2B5EF4-FFF2-40B4-BE49-F238E27FC236}">
                <a16:creationId xmlns:a16="http://schemas.microsoft.com/office/drawing/2014/main" id="{93FDC964-4842-4FDD-91C5-11B4C35D8A5D}"/>
              </a:ext>
            </a:extLst>
          </p:cNvPr>
          <p:cNvCxnSpPr>
            <a:cxnSpLocks/>
          </p:cNvCxnSpPr>
          <p:nvPr userDrawn="1"/>
        </p:nvCxnSpPr>
        <p:spPr>
          <a:xfrm>
            <a:off x="6096000" y="1810321"/>
            <a:ext cx="0" cy="3237359"/>
          </a:xfrm>
          <a:prstGeom prst="line">
            <a:avLst/>
          </a:prstGeom>
          <a:ln w="19050">
            <a:solidFill>
              <a:srgbClr val="FCC812"/>
            </a:solidFill>
          </a:ln>
        </p:spPr>
        <p:style>
          <a:lnRef idx="1">
            <a:schemeClr val="accent1"/>
          </a:lnRef>
          <a:fillRef idx="0">
            <a:schemeClr val="accent1"/>
          </a:fillRef>
          <a:effectRef idx="0">
            <a:schemeClr val="accent1"/>
          </a:effectRef>
          <a:fontRef idx="minor">
            <a:schemeClr val="tx1"/>
          </a:fontRef>
        </p:style>
      </p:cxnSp>
      <p:sp>
        <p:nvSpPr>
          <p:cNvPr id="12" name="Marcador de texto 2">
            <a:extLst>
              <a:ext uri="{FF2B5EF4-FFF2-40B4-BE49-F238E27FC236}">
                <a16:creationId xmlns:a16="http://schemas.microsoft.com/office/drawing/2014/main" id="{D89978DA-7557-4650-834D-D3114A671D9D}"/>
              </a:ext>
            </a:extLst>
          </p:cNvPr>
          <p:cNvSpPr>
            <a:spLocks noGrp="1"/>
          </p:cNvSpPr>
          <p:nvPr>
            <p:ph type="body" sz="quarter" idx="15" hasCustomPrompt="1"/>
          </p:nvPr>
        </p:nvSpPr>
        <p:spPr>
          <a:xfrm>
            <a:off x="887964" y="915440"/>
            <a:ext cx="4321175" cy="369332"/>
          </a:xfrm>
          <a:prstGeom prst="rect">
            <a:avLst/>
          </a:prstGeom>
        </p:spPr>
        <p:txBody>
          <a:bodyPr lIns="0" tIns="0" rIns="0" bIns="0"/>
          <a:lstStyle>
            <a:lvl1pPr marL="0" indent="0">
              <a:buNone/>
              <a:defRPr sz="2800" b="1">
                <a:solidFill>
                  <a:schemeClr val="accent4"/>
                </a:solidFill>
                <a:latin typeface="Calibri" panose="020F0502020204030204" pitchFamily="34" charset="0"/>
                <a:cs typeface="Calibri" panose="020F0502020204030204" pitchFamily="34" charset="0"/>
              </a:defRPr>
            </a:lvl1pPr>
          </a:lstStyle>
          <a:p>
            <a:pPr lvl="0"/>
            <a:r>
              <a:rPr lang="es-ES" dirty="0" err="1"/>
              <a:t>Lorem</a:t>
            </a:r>
            <a:r>
              <a:rPr lang="es-ES" dirty="0"/>
              <a:t> </a:t>
            </a:r>
            <a:r>
              <a:rPr lang="es-ES" dirty="0" err="1"/>
              <a:t>ipsum</a:t>
            </a:r>
            <a:r>
              <a:rPr lang="es-ES" dirty="0"/>
              <a:t> dolor </a:t>
            </a:r>
            <a:r>
              <a:rPr lang="es-ES" dirty="0" err="1"/>
              <a:t>sit</a:t>
            </a:r>
            <a:r>
              <a:rPr lang="es-ES" dirty="0"/>
              <a:t> </a:t>
            </a:r>
            <a:r>
              <a:rPr lang="es-ES" dirty="0" err="1"/>
              <a:t>amet</a:t>
            </a:r>
            <a:endParaRPr lang="ca-ES" dirty="0"/>
          </a:p>
        </p:txBody>
      </p:sp>
      <p:sp>
        <p:nvSpPr>
          <p:cNvPr id="15" name="Marcador de texto 13">
            <a:extLst>
              <a:ext uri="{FF2B5EF4-FFF2-40B4-BE49-F238E27FC236}">
                <a16:creationId xmlns:a16="http://schemas.microsoft.com/office/drawing/2014/main" id="{FB79B101-096D-4EB8-972C-29791A30D780}"/>
              </a:ext>
            </a:extLst>
          </p:cNvPr>
          <p:cNvSpPr>
            <a:spLocks noGrp="1"/>
          </p:cNvSpPr>
          <p:nvPr>
            <p:ph type="body" sz="quarter" idx="16" hasCustomPrompt="1"/>
          </p:nvPr>
        </p:nvSpPr>
        <p:spPr>
          <a:xfrm>
            <a:off x="887412" y="1768461"/>
            <a:ext cx="4320624" cy="4095750"/>
          </a:xfrm>
          <a:prstGeom prst="rect">
            <a:avLst/>
          </a:prstGeom>
        </p:spPr>
        <p:txBody>
          <a:bodyPr lIns="0" tIns="0" rIns="0" bIns="0"/>
          <a:lstStyle>
            <a:lvl1pPr marL="0" indent="0" algn="just">
              <a:buNone/>
              <a:defRPr sz="2000">
                <a:solidFill>
                  <a:srgbClr val="929497"/>
                </a:solidFill>
                <a:latin typeface="Calibri" panose="020F0502020204030204" pitchFamily="34" charset="0"/>
                <a:cs typeface="Calibri" panose="020F050202020403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ca-ES" dirty="0" err="1"/>
              <a:t>Integer</a:t>
            </a:r>
            <a:r>
              <a:rPr lang="ca-ES" dirty="0"/>
              <a:t> </a:t>
            </a:r>
            <a:r>
              <a:rPr lang="ca-ES" dirty="0" err="1"/>
              <a:t>congue</a:t>
            </a:r>
            <a:r>
              <a:rPr lang="ca-ES" dirty="0"/>
              <a:t> </a:t>
            </a:r>
            <a:r>
              <a:rPr lang="ca-ES" dirty="0" err="1"/>
              <a:t>velit</a:t>
            </a:r>
            <a:r>
              <a:rPr lang="ca-ES" dirty="0"/>
              <a:t> </a:t>
            </a:r>
            <a:r>
              <a:rPr lang="ca-ES" dirty="0" err="1"/>
              <a:t>at</a:t>
            </a:r>
            <a:r>
              <a:rPr lang="ca-ES" dirty="0"/>
              <a:t> </a:t>
            </a:r>
            <a:r>
              <a:rPr lang="ca-ES" dirty="0" err="1"/>
              <a:t>libero</a:t>
            </a:r>
            <a:r>
              <a:rPr lang="ca-ES" dirty="0"/>
              <a:t> </a:t>
            </a:r>
            <a:r>
              <a:rPr lang="ca-ES" dirty="0" err="1"/>
              <a:t>interdum</a:t>
            </a:r>
            <a:r>
              <a:rPr lang="ca-ES" dirty="0"/>
              <a:t>, </a:t>
            </a:r>
            <a:r>
              <a:rPr lang="ca-ES" dirty="0" err="1"/>
              <a:t>at</a:t>
            </a:r>
            <a:r>
              <a:rPr lang="ca-ES" dirty="0"/>
              <a:t> </a:t>
            </a:r>
            <a:r>
              <a:rPr lang="ca-ES" dirty="0" err="1"/>
              <a:t>vulputate</a:t>
            </a:r>
            <a:r>
              <a:rPr lang="ca-ES" dirty="0"/>
              <a:t> </a:t>
            </a:r>
            <a:r>
              <a:rPr lang="ca-ES" dirty="0" err="1"/>
              <a:t>libero</a:t>
            </a:r>
            <a:r>
              <a:rPr lang="ca-ES" dirty="0"/>
              <a:t> </a:t>
            </a:r>
            <a:r>
              <a:rPr lang="ca-ES" dirty="0" err="1"/>
              <a:t>convallis</a:t>
            </a:r>
            <a:r>
              <a:rPr lang="ca-ES" dirty="0"/>
              <a:t>. Donec </a:t>
            </a:r>
            <a:r>
              <a:rPr lang="ca-ES" dirty="0" err="1"/>
              <a:t>congue</a:t>
            </a:r>
            <a:r>
              <a:rPr lang="ca-ES" dirty="0"/>
              <a:t> </a:t>
            </a:r>
            <a:r>
              <a:rPr lang="ca-ES" dirty="0" err="1"/>
              <a:t>purus</a:t>
            </a:r>
            <a:r>
              <a:rPr lang="ca-ES" dirty="0"/>
              <a:t> </a:t>
            </a:r>
            <a:r>
              <a:rPr lang="ca-ES" dirty="0" err="1"/>
              <a:t>velit</a:t>
            </a:r>
            <a:r>
              <a:rPr lang="ca-ES" dirty="0"/>
              <a:t>, </a:t>
            </a:r>
            <a:r>
              <a:rPr lang="ca-ES" dirty="0" err="1"/>
              <a:t>id</a:t>
            </a:r>
            <a:r>
              <a:rPr lang="ca-ES" dirty="0"/>
              <a:t> </a:t>
            </a:r>
            <a:r>
              <a:rPr lang="ca-ES" dirty="0" err="1"/>
              <a:t>ornare</a:t>
            </a:r>
            <a:r>
              <a:rPr lang="ca-ES" dirty="0"/>
              <a:t> </a:t>
            </a:r>
            <a:r>
              <a:rPr lang="ca-ES" dirty="0" err="1"/>
              <a:t>quam</a:t>
            </a:r>
            <a:r>
              <a:rPr lang="ca-ES" dirty="0"/>
              <a:t> </a:t>
            </a:r>
            <a:r>
              <a:rPr lang="ca-ES" dirty="0" err="1"/>
              <a:t>iaculis</a:t>
            </a:r>
            <a:r>
              <a:rPr lang="ca-ES" dirty="0"/>
              <a:t> et. </a:t>
            </a:r>
            <a:r>
              <a:rPr lang="ca-ES" dirty="0" err="1"/>
              <a:t>Nunc</a:t>
            </a:r>
            <a:r>
              <a:rPr lang="ca-ES" dirty="0"/>
              <a:t> </a:t>
            </a:r>
            <a:r>
              <a:rPr lang="ca-ES" dirty="0" err="1"/>
              <a:t>dictum</a:t>
            </a:r>
            <a:r>
              <a:rPr lang="ca-ES" dirty="0"/>
              <a:t> </a:t>
            </a:r>
            <a:r>
              <a:rPr lang="ca-ES" dirty="0" err="1"/>
              <a:t>diam</a:t>
            </a:r>
            <a:r>
              <a:rPr lang="ca-ES" dirty="0"/>
              <a:t> </a:t>
            </a:r>
            <a:r>
              <a:rPr lang="ca-ES" dirty="0" err="1"/>
              <a:t>sed</a:t>
            </a:r>
            <a:r>
              <a:rPr lang="ca-ES" dirty="0"/>
              <a:t> </a:t>
            </a:r>
            <a:r>
              <a:rPr lang="ca-ES" dirty="0" err="1"/>
              <a:t>blandit</a:t>
            </a:r>
            <a:r>
              <a:rPr lang="ca-ES" dirty="0"/>
              <a:t> </a:t>
            </a:r>
            <a:r>
              <a:rPr lang="ca-ES" dirty="0" err="1"/>
              <a:t>accumsan</a:t>
            </a:r>
            <a:r>
              <a:rPr lang="ca-ES" dirty="0"/>
              <a:t>. </a:t>
            </a:r>
            <a:r>
              <a:rPr lang="ca-ES" dirty="0" err="1"/>
              <a:t>Nulla</a:t>
            </a:r>
            <a:r>
              <a:rPr lang="ca-ES" dirty="0"/>
              <a:t> </a:t>
            </a:r>
            <a:r>
              <a:rPr lang="ca-ES" dirty="0" err="1"/>
              <a:t>facilisi</a:t>
            </a:r>
            <a:r>
              <a:rPr lang="ca-ES" dirty="0"/>
              <a:t>. </a:t>
            </a:r>
            <a:r>
              <a:rPr lang="ca-ES" dirty="0" err="1"/>
              <a:t>Vestibulum</a:t>
            </a:r>
            <a:r>
              <a:rPr lang="ca-ES" dirty="0"/>
              <a:t> </a:t>
            </a:r>
            <a:r>
              <a:rPr lang="ca-ES" dirty="0" err="1"/>
              <a:t>condimentum</a:t>
            </a:r>
            <a:r>
              <a:rPr lang="ca-ES" dirty="0"/>
              <a:t> </a:t>
            </a:r>
            <a:r>
              <a:rPr lang="ca-ES" dirty="0" err="1"/>
              <a:t>eget</a:t>
            </a:r>
            <a:r>
              <a:rPr lang="ca-ES" dirty="0"/>
              <a:t> </a:t>
            </a:r>
            <a:r>
              <a:rPr lang="ca-ES" dirty="0" err="1"/>
              <a:t>augue</a:t>
            </a:r>
            <a:r>
              <a:rPr lang="ca-ES" dirty="0"/>
              <a:t> </a:t>
            </a:r>
            <a:r>
              <a:rPr lang="ca-ES" dirty="0" err="1"/>
              <a:t>quis</a:t>
            </a:r>
            <a:r>
              <a:rPr lang="ca-ES" dirty="0"/>
              <a:t> </a:t>
            </a:r>
            <a:r>
              <a:rPr lang="ca-ES" dirty="0" err="1"/>
              <a:t>tempor</a:t>
            </a:r>
            <a:r>
              <a:rPr lang="ca-ES" dirty="0"/>
              <a:t>. </a:t>
            </a:r>
            <a:r>
              <a:rPr lang="ca-ES" dirty="0" err="1"/>
              <a:t>Nulla</a:t>
            </a:r>
            <a:r>
              <a:rPr lang="ca-ES" dirty="0"/>
              <a:t> </a:t>
            </a:r>
            <a:r>
              <a:rPr lang="ca-ES" dirty="0" err="1"/>
              <a:t>hendrerit</a:t>
            </a:r>
            <a:r>
              <a:rPr lang="ca-ES" dirty="0"/>
              <a:t> vehicula </a:t>
            </a:r>
            <a:r>
              <a:rPr lang="ca-ES" dirty="0" err="1"/>
              <a:t>turpis</a:t>
            </a:r>
            <a:r>
              <a:rPr lang="ca-ES" dirty="0"/>
              <a:t>, et </a:t>
            </a:r>
            <a:r>
              <a:rPr lang="ca-ES" dirty="0" err="1"/>
              <a:t>tristique</a:t>
            </a:r>
            <a:r>
              <a:rPr lang="ca-ES" dirty="0"/>
              <a:t> </a:t>
            </a:r>
            <a:r>
              <a:rPr lang="ca-ES" dirty="0" err="1"/>
              <a:t>tellus</a:t>
            </a:r>
            <a:r>
              <a:rPr lang="ca-ES" dirty="0"/>
              <a:t> </a:t>
            </a:r>
            <a:r>
              <a:rPr lang="ca-ES" dirty="0" err="1"/>
              <a:t>blandit</a:t>
            </a:r>
            <a:r>
              <a:rPr lang="ca-ES" dirty="0"/>
              <a:t> non. Cras </a:t>
            </a:r>
            <a:r>
              <a:rPr lang="ca-ES" dirty="0" err="1"/>
              <a:t>ac</a:t>
            </a:r>
            <a:r>
              <a:rPr lang="ca-ES" dirty="0"/>
              <a:t> odio in </a:t>
            </a:r>
            <a:r>
              <a:rPr lang="ca-ES" dirty="0" err="1"/>
              <a:t>turpis</a:t>
            </a:r>
            <a:r>
              <a:rPr lang="ca-ES" dirty="0"/>
              <a:t> </a:t>
            </a:r>
            <a:r>
              <a:rPr lang="ca-ES" dirty="0" err="1"/>
              <a:t>rhoncus</a:t>
            </a:r>
            <a:r>
              <a:rPr lang="ca-ES" dirty="0"/>
              <a:t> </a:t>
            </a:r>
            <a:r>
              <a:rPr lang="ca-ES" dirty="0" err="1"/>
              <a:t>rutrum</a:t>
            </a:r>
            <a:r>
              <a:rPr lang="ca-ES" dirty="0"/>
              <a:t> </a:t>
            </a:r>
            <a:r>
              <a:rPr lang="ca-ES" dirty="0" err="1"/>
              <a:t>dictum</a:t>
            </a:r>
            <a:r>
              <a:rPr lang="ca-ES" dirty="0"/>
              <a:t> eu </a:t>
            </a:r>
            <a:r>
              <a:rPr lang="ca-ES" dirty="0" err="1"/>
              <a:t>nunc</a:t>
            </a:r>
            <a:r>
              <a:rPr lang="ca-ES" dirty="0"/>
              <a:t>. </a:t>
            </a:r>
          </a:p>
          <a:p>
            <a:pPr lvl="0"/>
            <a:endParaRPr lang="ca-ES" dirty="0"/>
          </a:p>
        </p:txBody>
      </p:sp>
      <p:sp>
        <p:nvSpPr>
          <p:cNvPr id="16" name="Marcador de texto 13">
            <a:extLst>
              <a:ext uri="{FF2B5EF4-FFF2-40B4-BE49-F238E27FC236}">
                <a16:creationId xmlns:a16="http://schemas.microsoft.com/office/drawing/2014/main" id="{206DFAD1-38F4-459A-B7BC-ACEF1B880F02}"/>
              </a:ext>
            </a:extLst>
          </p:cNvPr>
          <p:cNvSpPr>
            <a:spLocks noGrp="1"/>
          </p:cNvSpPr>
          <p:nvPr>
            <p:ph type="body" sz="quarter" idx="17" hasCustomPrompt="1"/>
          </p:nvPr>
        </p:nvSpPr>
        <p:spPr>
          <a:xfrm>
            <a:off x="6983412" y="1771650"/>
            <a:ext cx="4320624" cy="4095750"/>
          </a:xfrm>
          <a:prstGeom prst="rect">
            <a:avLst/>
          </a:prstGeom>
        </p:spPr>
        <p:txBody>
          <a:bodyPr lIns="0" tIns="0" rIns="0" bIns="0"/>
          <a:lstStyle>
            <a:lvl1pPr marL="0" indent="0" algn="just">
              <a:buNone/>
              <a:defRPr sz="2000">
                <a:solidFill>
                  <a:srgbClr val="929497"/>
                </a:solidFill>
                <a:latin typeface="Calibri" panose="020F0502020204030204" pitchFamily="34" charset="0"/>
                <a:cs typeface="Calibri" panose="020F050202020403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ca-ES" dirty="0" err="1"/>
              <a:t>Integer</a:t>
            </a:r>
            <a:r>
              <a:rPr lang="ca-ES" dirty="0"/>
              <a:t> </a:t>
            </a:r>
            <a:r>
              <a:rPr lang="ca-ES" dirty="0" err="1"/>
              <a:t>congue</a:t>
            </a:r>
            <a:r>
              <a:rPr lang="ca-ES" dirty="0"/>
              <a:t> </a:t>
            </a:r>
            <a:r>
              <a:rPr lang="ca-ES" dirty="0" err="1"/>
              <a:t>velit</a:t>
            </a:r>
            <a:r>
              <a:rPr lang="ca-ES" dirty="0"/>
              <a:t> </a:t>
            </a:r>
            <a:r>
              <a:rPr lang="ca-ES" dirty="0" err="1"/>
              <a:t>at</a:t>
            </a:r>
            <a:r>
              <a:rPr lang="ca-ES" dirty="0"/>
              <a:t> </a:t>
            </a:r>
            <a:r>
              <a:rPr lang="ca-ES" dirty="0" err="1"/>
              <a:t>libero</a:t>
            </a:r>
            <a:r>
              <a:rPr lang="ca-ES" dirty="0"/>
              <a:t> </a:t>
            </a:r>
            <a:r>
              <a:rPr lang="ca-ES" dirty="0" err="1"/>
              <a:t>interdum</a:t>
            </a:r>
            <a:r>
              <a:rPr lang="ca-ES" dirty="0"/>
              <a:t>, </a:t>
            </a:r>
            <a:r>
              <a:rPr lang="ca-ES" dirty="0" err="1"/>
              <a:t>at</a:t>
            </a:r>
            <a:r>
              <a:rPr lang="ca-ES" dirty="0"/>
              <a:t> </a:t>
            </a:r>
            <a:r>
              <a:rPr lang="ca-ES" dirty="0" err="1"/>
              <a:t>vulputate</a:t>
            </a:r>
            <a:r>
              <a:rPr lang="ca-ES" dirty="0"/>
              <a:t> </a:t>
            </a:r>
            <a:r>
              <a:rPr lang="ca-ES" dirty="0" err="1"/>
              <a:t>libero</a:t>
            </a:r>
            <a:r>
              <a:rPr lang="ca-ES" dirty="0"/>
              <a:t> </a:t>
            </a:r>
            <a:r>
              <a:rPr lang="ca-ES" dirty="0" err="1"/>
              <a:t>convallis</a:t>
            </a:r>
            <a:r>
              <a:rPr lang="ca-ES" dirty="0"/>
              <a:t>. Donec </a:t>
            </a:r>
            <a:r>
              <a:rPr lang="ca-ES" dirty="0" err="1"/>
              <a:t>congue</a:t>
            </a:r>
            <a:r>
              <a:rPr lang="ca-ES" dirty="0"/>
              <a:t> </a:t>
            </a:r>
            <a:r>
              <a:rPr lang="ca-ES" dirty="0" err="1"/>
              <a:t>purus</a:t>
            </a:r>
            <a:r>
              <a:rPr lang="ca-ES" dirty="0"/>
              <a:t> </a:t>
            </a:r>
            <a:r>
              <a:rPr lang="ca-ES" dirty="0" err="1"/>
              <a:t>velit</a:t>
            </a:r>
            <a:r>
              <a:rPr lang="ca-ES" dirty="0"/>
              <a:t>, </a:t>
            </a:r>
            <a:r>
              <a:rPr lang="ca-ES" dirty="0" err="1"/>
              <a:t>id</a:t>
            </a:r>
            <a:r>
              <a:rPr lang="ca-ES" dirty="0"/>
              <a:t> </a:t>
            </a:r>
            <a:r>
              <a:rPr lang="ca-ES" dirty="0" err="1"/>
              <a:t>ornare</a:t>
            </a:r>
            <a:r>
              <a:rPr lang="ca-ES" dirty="0"/>
              <a:t> </a:t>
            </a:r>
            <a:r>
              <a:rPr lang="ca-ES" dirty="0" err="1"/>
              <a:t>quam</a:t>
            </a:r>
            <a:r>
              <a:rPr lang="ca-ES" dirty="0"/>
              <a:t> </a:t>
            </a:r>
            <a:r>
              <a:rPr lang="ca-ES" dirty="0" err="1"/>
              <a:t>iaculis</a:t>
            </a:r>
            <a:r>
              <a:rPr lang="ca-ES" dirty="0"/>
              <a:t> et. </a:t>
            </a:r>
            <a:r>
              <a:rPr lang="ca-ES" dirty="0" err="1"/>
              <a:t>Nunc</a:t>
            </a:r>
            <a:r>
              <a:rPr lang="ca-ES" dirty="0"/>
              <a:t> </a:t>
            </a:r>
            <a:r>
              <a:rPr lang="ca-ES" dirty="0" err="1"/>
              <a:t>dictum</a:t>
            </a:r>
            <a:r>
              <a:rPr lang="ca-ES" dirty="0"/>
              <a:t> </a:t>
            </a:r>
            <a:r>
              <a:rPr lang="ca-ES" dirty="0" err="1"/>
              <a:t>diam</a:t>
            </a:r>
            <a:r>
              <a:rPr lang="ca-ES" dirty="0"/>
              <a:t> </a:t>
            </a:r>
            <a:r>
              <a:rPr lang="ca-ES" dirty="0" err="1"/>
              <a:t>sed</a:t>
            </a:r>
            <a:r>
              <a:rPr lang="ca-ES" dirty="0"/>
              <a:t> </a:t>
            </a:r>
            <a:r>
              <a:rPr lang="ca-ES" dirty="0" err="1"/>
              <a:t>blandit</a:t>
            </a:r>
            <a:r>
              <a:rPr lang="ca-ES" dirty="0"/>
              <a:t> </a:t>
            </a:r>
            <a:r>
              <a:rPr lang="ca-ES" dirty="0" err="1"/>
              <a:t>accumsan</a:t>
            </a:r>
            <a:r>
              <a:rPr lang="ca-ES" dirty="0"/>
              <a:t>. </a:t>
            </a:r>
            <a:r>
              <a:rPr lang="ca-ES" dirty="0" err="1"/>
              <a:t>Nulla</a:t>
            </a:r>
            <a:r>
              <a:rPr lang="ca-ES" dirty="0"/>
              <a:t> </a:t>
            </a:r>
            <a:r>
              <a:rPr lang="ca-ES" dirty="0" err="1"/>
              <a:t>facilisi</a:t>
            </a:r>
            <a:r>
              <a:rPr lang="ca-ES" dirty="0"/>
              <a:t>. </a:t>
            </a:r>
            <a:r>
              <a:rPr lang="ca-ES" dirty="0" err="1"/>
              <a:t>Vestibulum</a:t>
            </a:r>
            <a:r>
              <a:rPr lang="ca-ES" dirty="0"/>
              <a:t> </a:t>
            </a:r>
            <a:r>
              <a:rPr lang="ca-ES" dirty="0" err="1"/>
              <a:t>condimentum</a:t>
            </a:r>
            <a:r>
              <a:rPr lang="ca-ES" dirty="0"/>
              <a:t> </a:t>
            </a:r>
            <a:r>
              <a:rPr lang="ca-ES" dirty="0" err="1"/>
              <a:t>eget</a:t>
            </a:r>
            <a:r>
              <a:rPr lang="ca-ES" dirty="0"/>
              <a:t> </a:t>
            </a:r>
            <a:r>
              <a:rPr lang="ca-ES" dirty="0" err="1"/>
              <a:t>augue</a:t>
            </a:r>
            <a:r>
              <a:rPr lang="ca-ES" dirty="0"/>
              <a:t> </a:t>
            </a:r>
            <a:r>
              <a:rPr lang="ca-ES" dirty="0" err="1"/>
              <a:t>quis</a:t>
            </a:r>
            <a:r>
              <a:rPr lang="ca-ES" dirty="0"/>
              <a:t> </a:t>
            </a:r>
            <a:r>
              <a:rPr lang="ca-ES" dirty="0" err="1"/>
              <a:t>tempor</a:t>
            </a:r>
            <a:r>
              <a:rPr lang="ca-ES" dirty="0"/>
              <a:t>. </a:t>
            </a:r>
            <a:r>
              <a:rPr lang="ca-ES" dirty="0" err="1"/>
              <a:t>Nulla</a:t>
            </a:r>
            <a:r>
              <a:rPr lang="ca-ES" dirty="0"/>
              <a:t> </a:t>
            </a:r>
            <a:r>
              <a:rPr lang="ca-ES" dirty="0" err="1"/>
              <a:t>hendrerit</a:t>
            </a:r>
            <a:r>
              <a:rPr lang="ca-ES" dirty="0"/>
              <a:t> vehicula </a:t>
            </a:r>
            <a:r>
              <a:rPr lang="ca-ES" dirty="0" err="1"/>
              <a:t>turpis</a:t>
            </a:r>
            <a:r>
              <a:rPr lang="ca-ES" dirty="0"/>
              <a:t>, et </a:t>
            </a:r>
            <a:r>
              <a:rPr lang="ca-ES" dirty="0" err="1"/>
              <a:t>tristique</a:t>
            </a:r>
            <a:r>
              <a:rPr lang="ca-ES" dirty="0"/>
              <a:t> </a:t>
            </a:r>
            <a:r>
              <a:rPr lang="ca-ES" dirty="0" err="1"/>
              <a:t>tellus</a:t>
            </a:r>
            <a:r>
              <a:rPr lang="ca-ES" dirty="0"/>
              <a:t> </a:t>
            </a:r>
            <a:r>
              <a:rPr lang="ca-ES" dirty="0" err="1"/>
              <a:t>blandit</a:t>
            </a:r>
            <a:r>
              <a:rPr lang="ca-ES" dirty="0"/>
              <a:t> non. Cras </a:t>
            </a:r>
            <a:r>
              <a:rPr lang="ca-ES" dirty="0" err="1"/>
              <a:t>ac</a:t>
            </a:r>
            <a:r>
              <a:rPr lang="ca-ES" dirty="0"/>
              <a:t> odio in </a:t>
            </a:r>
            <a:r>
              <a:rPr lang="ca-ES" dirty="0" err="1"/>
              <a:t>turpis</a:t>
            </a:r>
            <a:r>
              <a:rPr lang="ca-ES" dirty="0"/>
              <a:t> </a:t>
            </a:r>
            <a:r>
              <a:rPr lang="ca-ES" dirty="0" err="1"/>
              <a:t>rhoncus</a:t>
            </a:r>
            <a:r>
              <a:rPr lang="ca-ES" dirty="0"/>
              <a:t> </a:t>
            </a:r>
            <a:r>
              <a:rPr lang="ca-ES" dirty="0" err="1"/>
              <a:t>rutrum</a:t>
            </a:r>
            <a:r>
              <a:rPr lang="ca-ES" dirty="0"/>
              <a:t> </a:t>
            </a:r>
            <a:r>
              <a:rPr lang="ca-ES" dirty="0" err="1"/>
              <a:t>dictum</a:t>
            </a:r>
            <a:r>
              <a:rPr lang="ca-ES" dirty="0"/>
              <a:t> eu </a:t>
            </a:r>
            <a:r>
              <a:rPr lang="ca-ES" dirty="0" err="1"/>
              <a:t>nunc</a:t>
            </a:r>
            <a:r>
              <a:rPr lang="ca-ES" dirty="0"/>
              <a:t>. </a:t>
            </a:r>
          </a:p>
          <a:p>
            <a:pPr lvl="0"/>
            <a:endParaRPr lang="ca-ES" dirty="0"/>
          </a:p>
        </p:txBody>
      </p:sp>
    </p:spTree>
    <p:extLst>
      <p:ext uri="{BB962C8B-B14F-4D97-AF65-F5344CB8AC3E}">
        <p14:creationId xmlns:p14="http://schemas.microsoft.com/office/powerpoint/2010/main" val="31406058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Contraportada">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D843C3C6-3CA8-4A1F-80FB-4E45B4F54011}"/>
              </a:ext>
            </a:extLst>
          </p:cNvPr>
          <p:cNvSpPr/>
          <p:nvPr userDrawn="1"/>
        </p:nvSpPr>
        <p:spPr>
          <a:xfrm>
            <a:off x="0" y="0"/>
            <a:ext cx="12192000" cy="6858000"/>
          </a:xfrm>
          <a:prstGeom prst="rect">
            <a:avLst/>
          </a:prstGeom>
          <a:solidFill>
            <a:srgbClr val="FCC8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CuadroTexto 3">
            <a:extLst>
              <a:ext uri="{FF2B5EF4-FFF2-40B4-BE49-F238E27FC236}">
                <a16:creationId xmlns:a16="http://schemas.microsoft.com/office/drawing/2014/main" id="{75355C8D-91E2-4C38-9A0F-9A5E5FCA16BA}"/>
              </a:ext>
            </a:extLst>
          </p:cNvPr>
          <p:cNvSpPr txBox="1"/>
          <p:nvPr userDrawn="1"/>
        </p:nvSpPr>
        <p:spPr>
          <a:xfrm>
            <a:off x="1168659" y="3113454"/>
            <a:ext cx="4357168" cy="1050737"/>
          </a:xfrm>
          <a:prstGeom prst="rect">
            <a:avLst/>
          </a:prstGeom>
          <a:noFill/>
        </p:spPr>
        <p:txBody>
          <a:bodyPr wrap="square" lIns="0" tIns="0" rIns="0" bIns="0" rtlCol="0">
            <a:spAutoFit/>
          </a:bodyPr>
          <a:lstStyle/>
          <a:p>
            <a:r>
              <a:rPr lang="es-ES" sz="1800" dirty="0" err="1">
                <a:solidFill>
                  <a:schemeClr val="bg1"/>
                </a:solidFill>
                <a:latin typeface="Calibri" panose="020F0502020204030204" pitchFamily="34" charset="0"/>
                <a:ea typeface="Open Sans" panose="020B0606030504020204" pitchFamily="34" charset="0"/>
                <a:cs typeface="Calibri" panose="020F0502020204030204" pitchFamily="34" charset="0"/>
              </a:rPr>
              <a:t>Lepant</a:t>
            </a:r>
            <a:r>
              <a:rPr lang="es-ES" sz="1800" dirty="0">
                <a:solidFill>
                  <a:schemeClr val="bg1"/>
                </a:solidFill>
                <a:latin typeface="Calibri" panose="020F0502020204030204" pitchFamily="34" charset="0"/>
                <a:ea typeface="Open Sans" panose="020B0606030504020204" pitchFamily="34" charset="0"/>
                <a:cs typeface="Calibri" panose="020F0502020204030204" pitchFamily="34" charset="0"/>
              </a:rPr>
              <a:t>, 43 · 08223 Terrassa (</a:t>
            </a:r>
            <a:r>
              <a:rPr lang="es-ES" sz="1800" dirty="0" err="1">
                <a:solidFill>
                  <a:schemeClr val="bg1"/>
                </a:solidFill>
                <a:latin typeface="Calibri" panose="020F0502020204030204" pitchFamily="34" charset="0"/>
                <a:ea typeface="Open Sans" panose="020B0606030504020204" pitchFamily="34" charset="0"/>
                <a:cs typeface="Calibri" panose="020F0502020204030204" pitchFamily="34" charset="0"/>
              </a:rPr>
              <a:t>Bcn</a:t>
            </a:r>
            <a:r>
              <a:rPr lang="es-ES" sz="1800" dirty="0">
                <a:solidFill>
                  <a:schemeClr val="bg1"/>
                </a:solidFill>
                <a:latin typeface="Calibri" panose="020F0502020204030204" pitchFamily="34" charset="0"/>
                <a:ea typeface="Open Sans" panose="020B0606030504020204" pitchFamily="34" charset="0"/>
                <a:cs typeface="Calibri" panose="020F0502020204030204" pitchFamily="34" charset="0"/>
              </a:rPr>
              <a:t>)</a:t>
            </a:r>
          </a:p>
          <a:p>
            <a:r>
              <a:rPr lang="es-ES" sz="1800" dirty="0">
                <a:solidFill>
                  <a:schemeClr val="bg1"/>
                </a:solidFill>
                <a:latin typeface="Calibri" panose="020F0502020204030204" pitchFamily="34" charset="0"/>
                <a:ea typeface="Open Sans" panose="020B0606030504020204" pitchFamily="34" charset="0"/>
                <a:cs typeface="Calibri" panose="020F0502020204030204" pitchFamily="34" charset="0"/>
              </a:rPr>
              <a:t>T. 93 193 90 99</a:t>
            </a:r>
          </a:p>
          <a:p>
            <a:pPr>
              <a:lnSpc>
                <a:spcPct val="150000"/>
              </a:lnSpc>
            </a:pPr>
            <a:r>
              <a:rPr lang="es-ES" sz="2400" b="1" dirty="0">
                <a:solidFill>
                  <a:schemeClr val="bg1"/>
                </a:solidFill>
                <a:latin typeface="Calibri" panose="020F0502020204030204" pitchFamily="34" charset="0"/>
                <a:ea typeface="Open Sans" panose="020B0606030504020204" pitchFamily="34" charset="0"/>
                <a:cs typeface="Calibri" panose="020F0502020204030204" pitchFamily="34" charset="0"/>
              </a:rPr>
              <a:t>www.km0.energy</a:t>
            </a:r>
          </a:p>
        </p:txBody>
      </p:sp>
      <p:pic>
        <p:nvPicPr>
          <p:cNvPr id="5" name="Gráfico 4">
            <a:extLst>
              <a:ext uri="{FF2B5EF4-FFF2-40B4-BE49-F238E27FC236}">
                <a16:creationId xmlns:a16="http://schemas.microsoft.com/office/drawing/2014/main" id="{491C1EAB-D0B7-431C-A517-C0F651AE7D6E}"/>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7995750" y="2609856"/>
            <a:ext cx="3166771" cy="1541534"/>
          </a:xfrm>
          <a:prstGeom prst="rect">
            <a:avLst/>
          </a:prstGeom>
        </p:spPr>
      </p:pic>
      <p:sp>
        <p:nvSpPr>
          <p:cNvPr id="6" name="Marcador de texto 5">
            <a:extLst>
              <a:ext uri="{FF2B5EF4-FFF2-40B4-BE49-F238E27FC236}">
                <a16:creationId xmlns:a16="http://schemas.microsoft.com/office/drawing/2014/main" id="{93CBC85F-F203-4105-9AFF-3D1A37D50723}"/>
              </a:ext>
            </a:extLst>
          </p:cNvPr>
          <p:cNvSpPr>
            <a:spLocks noGrp="1"/>
          </p:cNvSpPr>
          <p:nvPr>
            <p:ph type="body" sz="quarter" idx="10" hasCustomPrompt="1"/>
          </p:nvPr>
        </p:nvSpPr>
        <p:spPr>
          <a:xfrm>
            <a:off x="1167880" y="2438233"/>
            <a:ext cx="4365625" cy="307777"/>
          </a:xfrm>
          <a:prstGeom prst="rect">
            <a:avLst/>
          </a:prstGeom>
        </p:spPr>
        <p:txBody>
          <a:bodyPr lIns="0" tIns="0" rIns="0" bIns="0">
            <a:spAutoFit/>
          </a:bodyPr>
          <a:lstStyle>
            <a:lvl1pPr marL="0" indent="0">
              <a:lnSpc>
                <a:spcPct val="100000"/>
              </a:lnSpc>
              <a:spcBef>
                <a:spcPts val="0"/>
              </a:spcBef>
              <a:buNone/>
              <a:defRPr lang="ca-ES" sz="2000" b="1"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r>
              <a:rPr lang="es-ES" dirty="0" err="1"/>
              <a:t>Nom</a:t>
            </a:r>
            <a:r>
              <a:rPr lang="es-ES" dirty="0"/>
              <a:t> i </a:t>
            </a:r>
            <a:r>
              <a:rPr lang="es-ES" dirty="0" err="1"/>
              <a:t>Cognoms</a:t>
            </a:r>
            <a:endParaRPr lang="ca-ES" dirty="0"/>
          </a:p>
        </p:txBody>
      </p:sp>
      <p:sp>
        <p:nvSpPr>
          <p:cNvPr id="9" name="Marcador de texto 5">
            <a:extLst>
              <a:ext uri="{FF2B5EF4-FFF2-40B4-BE49-F238E27FC236}">
                <a16:creationId xmlns:a16="http://schemas.microsoft.com/office/drawing/2014/main" id="{3EE39A6F-EAFE-4919-BB82-90C3DCFB979A}"/>
              </a:ext>
            </a:extLst>
          </p:cNvPr>
          <p:cNvSpPr>
            <a:spLocks noGrp="1"/>
          </p:cNvSpPr>
          <p:nvPr>
            <p:ph type="body" sz="quarter" idx="11" hasCustomPrompt="1"/>
          </p:nvPr>
        </p:nvSpPr>
        <p:spPr>
          <a:xfrm>
            <a:off x="1167880" y="2720843"/>
            <a:ext cx="4365625" cy="276999"/>
          </a:xfrm>
          <a:prstGeom prst="rect">
            <a:avLst/>
          </a:prstGeom>
        </p:spPr>
        <p:txBody>
          <a:bodyPr lIns="0" tIns="0" rIns="0" bIns="0">
            <a:spAutoFit/>
          </a:bodyPr>
          <a:lstStyle>
            <a:lvl1pPr marL="0" indent="0">
              <a:lnSpc>
                <a:spcPct val="100000"/>
              </a:lnSpc>
              <a:spcBef>
                <a:spcPts val="0"/>
              </a:spcBef>
              <a:buNone/>
              <a:defRPr lang="ca-ES" sz="1800" b="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r>
              <a:rPr lang="es-ES" dirty="0" err="1"/>
              <a:t>Càrrec</a:t>
            </a:r>
            <a:endParaRPr lang="ca-ES" dirty="0"/>
          </a:p>
        </p:txBody>
      </p:sp>
    </p:spTree>
    <p:extLst>
      <p:ext uri="{BB962C8B-B14F-4D97-AF65-F5344CB8AC3E}">
        <p14:creationId xmlns:p14="http://schemas.microsoft.com/office/powerpoint/2010/main" val="40034991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ctes">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2C73050E-823F-0333-C2DB-C3A3DC40E247}"/>
              </a:ext>
            </a:extLst>
          </p:cNvPr>
          <p:cNvSpPr>
            <a:spLocks noGrp="1"/>
          </p:cNvSpPr>
          <p:nvPr>
            <p:ph type="title"/>
          </p:nvPr>
        </p:nvSpPr>
        <p:spPr/>
        <p:txBody>
          <a:bodyPr/>
          <a:lstStyle/>
          <a:p>
            <a:r>
              <a:rPr lang="ca-ES"/>
              <a:t>Feu clic aquí per editar l'estil</a:t>
            </a:r>
          </a:p>
        </p:txBody>
      </p:sp>
      <p:sp>
        <p:nvSpPr>
          <p:cNvPr id="3" name="Contenidor de contingut 2">
            <a:extLst>
              <a:ext uri="{FF2B5EF4-FFF2-40B4-BE49-F238E27FC236}">
                <a16:creationId xmlns:a16="http://schemas.microsoft.com/office/drawing/2014/main" id="{985C22B9-C0B5-2C1D-FDD0-D9E893E63729}"/>
              </a:ext>
            </a:extLst>
          </p:cNvPr>
          <p:cNvSpPr>
            <a:spLocks noGrp="1"/>
          </p:cNvSpPr>
          <p:nvPr>
            <p:ph sz="half" idx="1"/>
          </p:nvPr>
        </p:nvSpPr>
        <p:spPr>
          <a:xfrm>
            <a:off x="838200" y="1825625"/>
            <a:ext cx="5181600" cy="4351338"/>
          </a:xfrm>
        </p:spPr>
        <p:txBody>
          <a:bodyPr/>
          <a:lstStyle/>
          <a:p>
            <a:pPr lvl="0"/>
            <a:r>
              <a:rPr lang="ca-ES"/>
              <a:t>Feu clic per editar els estils del text del patró</a:t>
            </a:r>
          </a:p>
          <a:p>
            <a:pPr lvl="1"/>
            <a:r>
              <a:rPr lang="ca-ES"/>
              <a:t>Segon nivell</a:t>
            </a:r>
          </a:p>
          <a:p>
            <a:pPr lvl="2"/>
            <a:r>
              <a:rPr lang="ca-ES"/>
              <a:t>Tercer nivell</a:t>
            </a:r>
          </a:p>
          <a:p>
            <a:pPr lvl="3"/>
            <a:r>
              <a:rPr lang="ca-ES"/>
              <a:t>Quart nivell</a:t>
            </a:r>
          </a:p>
          <a:p>
            <a:pPr lvl="4"/>
            <a:r>
              <a:rPr lang="ca-ES"/>
              <a:t>Cinquè nivell</a:t>
            </a:r>
          </a:p>
        </p:txBody>
      </p:sp>
      <p:sp>
        <p:nvSpPr>
          <p:cNvPr id="4" name="Contenidor de contingut 3">
            <a:extLst>
              <a:ext uri="{FF2B5EF4-FFF2-40B4-BE49-F238E27FC236}">
                <a16:creationId xmlns:a16="http://schemas.microsoft.com/office/drawing/2014/main" id="{0208E2BF-E2EB-5AC3-944A-496465E4831C}"/>
              </a:ext>
            </a:extLst>
          </p:cNvPr>
          <p:cNvSpPr>
            <a:spLocks noGrp="1"/>
          </p:cNvSpPr>
          <p:nvPr>
            <p:ph sz="half" idx="2"/>
          </p:nvPr>
        </p:nvSpPr>
        <p:spPr>
          <a:xfrm>
            <a:off x="6172200" y="1825625"/>
            <a:ext cx="5181600" cy="4351338"/>
          </a:xfrm>
        </p:spPr>
        <p:txBody>
          <a:bodyPr/>
          <a:lstStyle/>
          <a:p>
            <a:pPr lvl="0"/>
            <a:r>
              <a:rPr lang="ca-ES"/>
              <a:t>Feu clic per editar els estils del text del patró</a:t>
            </a:r>
          </a:p>
          <a:p>
            <a:pPr lvl="1"/>
            <a:r>
              <a:rPr lang="ca-ES"/>
              <a:t>Segon nivell</a:t>
            </a:r>
          </a:p>
          <a:p>
            <a:pPr lvl="2"/>
            <a:r>
              <a:rPr lang="ca-ES"/>
              <a:t>Tercer nivell</a:t>
            </a:r>
          </a:p>
          <a:p>
            <a:pPr lvl="3"/>
            <a:r>
              <a:rPr lang="ca-ES"/>
              <a:t>Quart nivell</a:t>
            </a:r>
          </a:p>
          <a:p>
            <a:pPr lvl="4"/>
            <a:r>
              <a:rPr lang="ca-ES"/>
              <a:t>Cinquè nivell</a:t>
            </a:r>
          </a:p>
        </p:txBody>
      </p:sp>
      <p:sp>
        <p:nvSpPr>
          <p:cNvPr id="5" name="Contenidor de data 4">
            <a:extLst>
              <a:ext uri="{FF2B5EF4-FFF2-40B4-BE49-F238E27FC236}">
                <a16:creationId xmlns:a16="http://schemas.microsoft.com/office/drawing/2014/main" id="{2E2BC92C-649A-4FCB-4AE8-14E507B4B1E7}"/>
              </a:ext>
            </a:extLst>
          </p:cNvPr>
          <p:cNvSpPr>
            <a:spLocks noGrp="1"/>
          </p:cNvSpPr>
          <p:nvPr>
            <p:ph type="dt" sz="half" idx="10"/>
          </p:nvPr>
        </p:nvSpPr>
        <p:spPr/>
        <p:txBody>
          <a:bodyPr/>
          <a:lstStyle/>
          <a:p>
            <a:fld id="{BAEAF069-6F42-4767-9E4F-C9BC9DBF38B3}" type="datetimeFigureOut">
              <a:rPr lang="ca-ES" smtClean="0"/>
              <a:t>8/2/2023</a:t>
            </a:fld>
            <a:endParaRPr lang="ca-ES"/>
          </a:p>
        </p:txBody>
      </p:sp>
      <p:sp>
        <p:nvSpPr>
          <p:cNvPr id="6" name="Contenidor de peu de pàgina 5">
            <a:extLst>
              <a:ext uri="{FF2B5EF4-FFF2-40B4-BE49-F238E27FC236}">
                <a16:creationId xmlns:a16="http://schemas.microsoft.com/office/drawing/2014/main" id="{774E1378-166A-6E11-1EBC-2791AE32F7DA}"/>
              </a:ext>
            </a:extLst>
          </p:cNvPr>
          <p:cNvSpPr>
            <a:spLocks noGrp="1"/>
          </p:cNvSpPr>
          <p:nvPr>
            <p:ph type="ftr" sz="quarter" idx="11"/>
          </p:nvPr>
        </p:nvSpPr>
        <p:spPr/>
        <p:txBody>
          <a:bodyPr/>
          <a:lstStyle/>
          <a:p>
            <a:endParaRPr lang="ca-ES"/>
          </a:p>
        </p:txBody>
      </p:sp>
      <p:sp>
        <p:nvSpPr>
          <p:cNvPr id="7" name="Contenidor de número de diapositiva 6">
            <a:extLst>
              <a:ext uri="{FF2B5EF4-FFF2-40B4-BE49-F238E27FC236}">
                <a16:creationId xmlns:a16="http://schemas.microsoft.com/office/drawing/2014/main" id="{1B0C05C4-A57F-D276-3DF8-26997A815279}"/>
              </a:ext>
            </a:extLst>
          </p:cNvPr>
          <p:cNvSpPr>
            <a:spLocks noGrp="1"/>
          </p:cNvSpPr>
          <p:nvPr>
            <p:ph type="sldNum" sz="quarter" idx="12"/>
          </p:nvPr>
        </p:nvSpPr>
        <p:spPr/>
        <p:txBody>
          <a:bodyPr/>
          <a:lstStyle/>
          <a:p>
            <a:fld id="{004459B5-E442-4C98-8812-511B28AD0013}" type="slidenum">
              <a:rPr lang="ca-ES" smtClean="0"/>
              <a:t>‹Nº›</a:t>
            </a:fld>
            <a:endParaRPr lang="ca-ES"/>
          </a:p>
        </p:txBody>
      </p:sp>
    </p:spTree>
    <p:extLst>
      <p:ext uri="{BB962C8B-B14F-4D97-AF65-F5344CB8AC3E}">
        <p14:creationId xmlns:p14="http://schemas.microsoft.com/office/powerpoint/2010/main" val="22717626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3C750C2E-3C5B-3B80-913B-76EFBE5E7227}"/>
              </a:ext>
            </a:extLst>
          </p:cNvPr>
          <p:cNvSpPr>
            <a:spLocks noGrp="1"/>
          </p:cNvSpPr>
          <p:nvPr>
            <p:ph type="title"/>
          </p:nvPr>
        </p:nvSpPr>
        <p:spPr>
          <a:xfrm>
            <a:off x="839788" y="365125"/>
            <a:ext cx="10515600" cy="1325563"/>
          </a:xfrm>
        </p:spPr>
        <p:txBody>
          <a:bodyPr/>
          <a:lstStyle/>
          <a:p>
            <a:r>
              <a:rPr lang="ca-ES"/>
              <a:t>Feu clic aquí per editar l'estil</a:t>
            </a:r>
          </a:p>
        </p:txBody>
      </p:sp>
      <p:sp>
        <p:nvSpPr>
          <p:cNvPr id="3" name="Contenidor de text 2">
            <a:extLst>
              <a:ext uri="{FF2B5EF4-FFF2-40B4-BE49-F238E27FC236}">
                <a16:creationId xmlns:a16="http://schemas.microsoft.com/office/drawing/2014/main" id="{8F505076-405D-DAD3-83EF-747CFE2B35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a-ES"/>
              <a:t>Feu clic per editar els estils del text del patró</a:t>
            </a:r>
          </a:p>
        </p:txBody>
      </p:sp>
      <p:sp>
        <p:nvSpPr>
          <p:cNvPr id="4" name="Contenidor de contingut 3">
            <a:extLst>
              <a:ext uri="{FF2B5EF4-FFF2-40B4-BE49-F238E27FC236}">
                <a16:creationId xmlns:a16="http://schemas.microsoft.com/office/drawing/2014/main" id="{EFF55431-8D4E-709C-71D3-376EA8F699A3}"/>
              </a:ext>
            </a:extLst>
          </p:cNvPr>
          <p:cNvSpPr>
            <a:spLocks noGrp="1"/>
          </p:cNvSpPr>
          <p:nvPr>
            <p:ph sz="half" idx="2"/>
          </p:nvPr>
        </p:nvSpPr>
        <p:spPr>
          <a:xfrm>
            <a:off x="839788" y="2505075"/>
            <a:ext cx="5157787" cy="3684588"/>
          </a:xfrm>
        </p:spPr>
        <p:txBody>
          <a:bodyPr/>
          <a:lstStyle/>
          <a:p>
            <a:pPr lvl="0"/>
            <a:r>
              <a:rPr lang="ca-ES"/>
              <a:t>Feu clic per editar els estils del text del patró</a:t>
            </a:r>
          </a:p>
          <a:p>
            <a:pPr lvl="1"/>
            <a:r>
              <a:rPr lang="ca-ES"/>
              <a:t>Segon nivell</a:t>
            </a:r>
          </a:p>
          <a:p>
            <a:pPr lvl="2"/>
            <a:r>
              <a:rPr lang="ca-ES"/>
              <a:t>Tercer nivell</a:t>
            </a:r>
          </a:p>
          <a:p>
            <a:pPr lvl="3"/>
            <a:r>
              <a:rPr lang="ca-ES"/>
              <a:t>Quart nivell</a:t>
            </a:r>
          </a:p>
          <a:p>
            <a:pPr lvl="4"/>
            <a:r>
              <a:rPr lang="ca-ES"/>
              <a:t>Cinquè nivell</a:t>
            </a:r>
          </a:p>
        </p:txBody>
      </p:sp>
      <p:sp>
        <p:nvSpPr>
          <p:cNvPr id="5" name="Contenidor de text 4">
            <a:extLst>
              <a:ext uri="{FF2B5EF4-FFF2-40B4-BE49-F238E27FC236}">
                <a16:creationId xmlns:a16="http://schemas.microsoft.com/office/drawing/2014/main" id="{93D6599A-3A48-1AAE-2A88-DB6B5CC3E3F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a-ES"/>
              <a:t>Feu clic per editar els estils del text del patró</a:t>
            </a:r>
          </a:p>
        </p:txBody>
      </p:sp>
      <p:sp>
        <p:nvSpPr>
          <p:cNvPr id="6" name="Contenidor de contingut 5">
            <a:extLst>
              <a:ext uri="{FF2B5EF4-FFF2-40B4-BE49-F238E27FC236}">
                <a16:creationId xmlns:a16="http://schemas.microsoft.com/office/drawing/2014/main" id="{D436E353-FB1F-3B29-E5B0-F587D3EAA1D8}"/>
              </a:ext>
            </a:extLst>
          </p:cNvPr>
          <p:cNvSpPr>
            <a:spLocks noGrp="1"/>
          </p:cNvSpPr>
          <p:nvPr>
            <p:ph sz="quarter" idx="4"/>
          </p:nvPr>
        </p:nvSpPr>
        <p:spPr>
          <a:xfrm>
            <a:off x="6172200" y="2505075"/>
            <a:ext cx="5183188" cy="3684588"/>
          </a:xfrm>
        </p:spPr>
        <p:txBody>
          <a:bodyPr/>
          <a:lstStyle/>
          <a:p>
            <a:pPr lvl="0"/>
            <a:r>
              <a:rPr lang="ca-ES"/>
              <a:t>Feu clic per editar els estils del text del patró</a:t>
            </a:r>
          </a:p>
          <a:p>
            <a:pPr lvl="1"/>
            <a:r>
              <a:rPr lang="ca-ES"/>
              <a:t>Segon nivell</a:t>
            </a:r>
          </a:p>
          <a:p>
            <a:pPr lvl="2"/>
            <a:r>
              <a:rPr lang="ca-ES"/>
              <a:t>Tercer nivell</a:t>
            </a:r>
          </a:p>
          <a:p>
            <a:pPr lvl="3"/>
            <a:r>
              <a:rPr lang="ca-ES"/>
              <a:t>Quart nivell</a:t>
            </a:r>
          </a:p>
          <a:p>
            <a:pPr lvl="4"/>
            <a:r>
              <a:rPr lang="ca-ES"/>
              <a:t>Cinquè nivell</a:t>
            </a:r>
          </a:p>
        </p:txBody>
      </p:sp>
      <p:sp>
        <p:nvSpPr>
          <p:cNvPr id="7" name="Contenidor de data 6">
            <a:extLst>
              <a:ext uri="{FF2B5EF4-FFF2-40B4-BE49-F238E27FC236}">
                <a16:creationId xmlns:a16="http://schemas.microsoft.com/office/drawing/2014/main" id="{21C878E6-EF28-BB8A-5613-3043F2CA09B0}"/>
              </a:ext>
            </a:extLst>
          </p:cNvPr>
          <p:cNvSpPr>
            <a:spLocks noGrp="1"/>
          </p:cNvSpPr>
          <p:nvPr>
            <p:ph type="dt" sz="half" idx="10"/>
          </p:nvPr>
        </p:nvSpPr>
        <p:spPr/>
        <p:txBody>
          <a:bodyPr/>
          <a:lstStyle/>
          <a:p>
            <a:fld id="{BAEAF069-6F42-4767-9E4F-C9BC9DBF38B3}" type="datetimeFigureOut">
              <a:rPr lang="ca-ES" smtClean="0"/>
              <a:t>8/2/2023</a:t>
            </a:fld>
            <a:endParaRPr lang="ca-ES"/>
          </a:p>
        </p:txBody>
      </p:sp>
      <p:sp>
        <p:nvSpPr>
          <p:cNvPr id="8" name="Contenidor de peu de pàgina 7">
            <a:extLst>
              <a:ext uri="{FF2B5EF4-FFF2-40B4-BE49-F238E27FC236}">
                <a16:creationId xmlns:a16="http://schemas.microsoft.com/office/drawing/2014/main" id="{F4E23031-B179-BE27-C332-9EC4634E3009}"/>
              </a:ext>
            </a:extLst>
          </p:cNvPr>
          <p:cNvSpPr>
            <a:spLocks noGrp="1"/>
          </p:cNvSpPr>
          <p:nvPr>
            <p:ph type="ftr" sz="quarter" idx="11"/>
          </p:nvPr>
        </p:nvSpPr>
        <p:spPr/>
        <p:txBody>
          <a:bodyPr/>
          <a:lstStyle/>
          <a:p>
            <a:endParaRPr lang="ca-ES"/>
          </a:p>
        </p:txBody>
      </p:sp>
      <p:sp>
        <p:nvSpPr>
          <p:cNvPr id="9" name="Contenidor de número de diapositiva 8">
            <a:extLst>
              <a:ext uri="{FF2B5EF4-FFF2-40B4-BE49-F238E27FC236}">
                <a16:creationId xmlns:a16="http://schemas.microsoft.com/office/drawing/2014/main" id="{9BE1768E-78A9-9AD5-27DE-4088D59C98FF}"/>
              </a:ext>
            </a:extLst>
          </p:cNvPr>
          <p:cNvSpPr>
            <a:spLocks noGrp="1"/>
          </p:cNvSpPr>
          <p:nvPr>
            <p:ph type="sldNum" sz="quarter" idx="12"/>
          </p:nvPr>
        </p:nvSpPr>
        <p:spPr/>
        <p:txBody>
          <a:bodyPr/>
          <a:lstStyle/>
          <a:p>
            <a:fld id="{004459B5-E442-4C98-8812-511B28AD0013}" type="slidenum">
              <a:rPr lang="ca-ES" smtClean="0"/>
              <a:t>‹Nº›</a:t>
            </a:fld>
            <a:endParaRPr lang="ca-ES"/>
          </a:p>
        </p:txBody>
      </p:sp>
    </p:spTree>
    <p:extLst>
      <p:ext uri="{BB962C8B-B14F-4D97-AF65-F5344CB8AC3E}">
        <p14:creationId xmlns:p14="http://schemas.microsoft.com/office/powerpoint/2010/main" val="3012492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omés títol">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D6F4B390-17A5-FDD4-F563-0ECD4786D82D}"/>
              </a:ext>
            </a:extLst>
          </p:cNvPr>
          <p:cNvSpPr>
            <a:spLocks noGrp="1"/>
          </p:cNvSpPr>
          <p:nvPr>
            <p:ph type="title"/>
          </p:nvPr>
        </p:nvSpPr>
        <p:spPr/>
        <p:txBody>
          <a:bodyPr/>
          <a:lstStyle/>
          <a:p>
            <a:r>
              <a:rPr lang="ca-ES"/>
              <a:t>Feu clic aquí per editar l'estil</a:t>
            </a:r>
          </a:p>
        </p:txBody>
      </p:sp>
      <p:sp>
        <p:nvSpPr>
          <p:cNvPr id="3" name="Contenidor de data 2">
            <a:extLst>
              <a:ext uri="{FF2B5EF4-FFF2-40B4-BE49-F238E27FC236}">
                <a16:creationId xmlns:a16="http://schemas.microsoft.com/office/drawing/2014/main" id="{347C7A72-9515-7698-8DD0-53608CCCA40D}"/>
              </a:ext>
            </a:extLst>
          </p:cNvPr>
          <p:cNvSpPr>
            <a:spLocks noGrp="1"/>
          </p:cNvSpPr>
          <p:nvPr>
            <p:ph type="dt" sz="half" idx="10"/>
          </p:nvPr>
        </p:nvSpPr>
        <p:spPr/>
        <p:txBody>
          <a:bodyPr/>
          <a:lstStyle/>
          <a:p>
            <a:fld id="{BAEAF069-6F42-4767-9E4F-C9BC9DBF38B3}" type="datetimeFigureOut">
              <a:rPr lang="ca-ES" smtClean="0"/>
              <a:t>8/2/2023</a:t>
            </a:fld>
            <a:endParaRPr lang="ca-ES"/>
          </a:p>
        </p:txBody>
      </p:sp>
      <p:sp>
        <p:nvSpPr>
          <p:cNvPr id="4" name="Contenidor de peu de pàgina 3">
            <a:extLst>
              <a:ext uri="{FF2B5EF4-FFF2-40B4-BE49-F238E27FC236}">
                <a16:creationId xmlns:a16="http://schemas.microsoft.com/office/drawing/2014/main" id="{1353ED45-A1A6-430D-3D28-C2B684AC9A11}"/>
              </a:ext>
            </a:extLst>
          </p:cNvPr>
          <p:cNvSpPr>
            <a:spLocks noGrp="1"/>
          </p:cNvSpPr>
          <p:nvPr>
            <p:ph type="ftr" sz="quarter" idx="11"/>
          </p:nvPr>
        </p:nvSpPr>
        <p:spPr/>
        <p:txBody>
          <a:bodyPr/>
          <a:lstStyle/>
          <a:p>
            <a:endParaRPr lang="ca-ES"/>
          </a:p>
        </p:txBody>
      </p:sp>
      <p:sp>
        <p:nvSpPr>
          <p:cNvPr id="5" name="Contenidor de número de diapositiva 4">
            <a:extLst>
              <a:ext uri="{FF2B5EF4-FFF2-40B4-BE49-F238E27FC236}">
                <a16:creationId xmlns:a16="http://schemas.microsoft.com/office/drawing/2014/main" id="{1E43E0E4-710B-9234-13AB-BB667C6ABF6F}"/>
              </a:ext>
            </a:extLst>
          </p:cNvPr>
          <p:cNvSpPr>
            <a:spLocks noGrp="1"/>
          </p:cNvSpPr>
          <p:nvPr>
            <p:ph type="sldNum" sz="quarter" idx="12"/>
          </p:nvPr>
        </p:nvSpPr>
        <p:spPr/>
        <p:txBody>
          <a:bodyPr/>
          <a:lstStyle/>
          <a:p>
            <a:fld id="{004459B5-E442-4C98-8812-511B28AD0013}" type="slidenum">
              <a:rPr lang="ca-ES" smtClean="0"/>
              <a:t>‹Nº›</a:t>
            </a:fld>
            <a:endParaRPr lang="ca-ES"/>
          </a:p>
        </p:txBody>
      </p:sp>
    </p:spTree>
    <p:extLst>
      <p:ext uri="{BB962C8B-B14F-4D97-AF65-F5344CB8AC3E}">
        <p14:creationId xmlns:p14="http://schemas.microsoft.com/office/powerpoint/2010/main" val="1618112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
    <p:spTree>
      <p:nvGrpSpPr>
        <p:cNvPr id="1" name=""/>
        <p:cNvGrpSpPr/>
        <p:nvPr/>
      </p:nvGrpSpPr>
      <p:grpSpPr>
        <a:xfrm>
          <a:off x="0" y="0"/>
          <a:ext cx="0" cy="0"/>
          <a:chOff x="0" y="0"/>
          <a:chExt cx="0" cy="0"/>
        </a:xfrm>
      </p:grpSpPr>
      <p:sp>
        <p:nvSpPr>
          <p:cNvPr id="2" name="Contenidor de data 1">
            <a:extLst>
              <a:ext uri="{FF2B5EF4-FFF2-40B4-BE49-F238E27FC236}">
                <a16:creationId xmlns:a16="http://schemas.microsoft.com/office/drawing/2014/main" id="{7B251D9C-1C30-D5FC-E99A-6CC0EA2E1A8B}"/>
              </a:ext>
            </a:extLst>
          </p:cNvPr>
          <p:cNvSpPr>
            <a:spLocks noGrp="1"/>
          </p:cNvSpPr>
          <p:nvPr>
            <p:ph type="dt" sz="half" idx="10"/>
          </p:nvPr>
        </p:nvSpPr>
        <p:spPr/>
        <p:txBody>
          <a:bodyPr/>
          <a:lstStyle/>
          <a:p>
            <a:fld id="{BAEAF069-6F42-4767-9E4F-C9BC9DBF38B3}" type="datetimeFigureOut">
              <a:rPr lang="ca-ES" smtClean="0"/>
              <a:t>8/2/2023</a:t>
            </a:fld>
            <a:endParaRPr lang="ca-ES"/>
          </a:p>
        </p:txBody>
      </p:sp>
      <p:sp>
        <p:nvSpPr>
          <p:cNvPr id="3" name="Contenidor de peu de pàgina 2">
            <a:extLst>
              <a:ext uri="{FF2B5EF4-FFF2-40B4-BE49-F238E27FC236}">
                <a16:creationId xmlns:a16="http://schemas.microsoft.com/office/drawing/2014/main" id="{536CE543-85C4-9744-ADE1-4823CA62C0CE}"/>
              </a:ext>
            </a:extLst>
          </p:cNvPr>
          <p:cNvSpPr>
            <a:spLocks noGrp="1"/>
          </p:cNvSpPr>
          <p:nvPr>
            <p:ph type="ftr" sz="quarter" idx="11"/>
          </p:nvPr>
        </p:nvSpPr>
        <p:spPr/>
        <p:txBody>
          <a:bodyPr/>
          <a:lstStyle/>
          <a:p>
            <a:endParaRPr lang="ca-ES"/>
          </a:p>
        </p:txBody>
      </p:sp>
      <p:sp>
        <p:nvSpPr>
          <p:cNvPr id="4" name="Contenidor de número de diapositiva 3">
            <a:extLst>
              <a:ext uri="{FF2B5EF4-FFF2-40B4-BE49-F238E27FC236}">
                <a16:creationId xmlns:a16="http://schemas.microsoft.com/office/drawing/2014/main" id="{C63BAE2F-BB87-AE6F-3D82-B3E2797F2360}"/>
              </a:ext>
            </a:extLst>
          </p:cNvPr>
          <p:cNvSpPr>
            <a:spLocks noGrp="1"/>
          </p:cNvSpPr>
          <p:nvPr>
            <p:ph type="sldNum" sz="quarter" idx="12"/>
          </p:nvPr>
        </p:nvSpPr>
        <p:spPr/>
        <p:txBody>
          <a:bodyPr/>
          <a:lstStyle/>
          <a:p>
            <a:fld id="{004459B5-E442-4C98-8812-511B28AD0013}" type="slidenum">
              <a:rPr lang="ca-ES" smtClean="0"/>
              <a:t>‹Nº›</a:t>
            </a:fld>
            <a:endParaRPr lang="ca-ES"/>
          </a:p>
        </p:txBody>
      </p:sp>
    </p:spTree>
    <p:extLst>
      <p:ext uri="{BB962C8B-B14F-4D97-AF65-F5344CB8AC3E}">
        <p14:creationId xmlns:p14="http://schemas.microsoft.com/office/powerpoint/2010/main" val="34941195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ingut amb llegenda">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7E0095C5-9C7E-E644-15E1-4ED34C0EF4E7}"/>
              </a:ext>
            </a:extLst>
          </p:cNvPr>
          <p:cNvSpPr>
            <a:spLocks noGrp="1"/>
          </p:cNvSpPr>
          <p:nvPr>
            <p:ph type="title"/>
          </p:nvPr>
        </p:nvSpPr>
        <p:spPr>
          <a:xfrm>
            <a:off x="839788" y="457200"/>
            <a:ext cx="3932237" cy="1600200"/>
          </a:xfrm>
        </p:spPr>
        <p:txBody>
          <a:bodyPr anchor="b"/>
          <a:lstStyle>
            <a:lvl1pPr>
              <a:defRPr sz="3200"/>
            </a:lvl1pPr>
          </a:lstStyle>
          <a:p>
            <a:r>
              <a:rPr lang="ca-ES"/>
              <a:t>Feu clic aquí per editar l'estil</a:t>
            </a:r>
          </a:p>
        </p:txBody>
      </p:sp>
      <p:sp>
        <p:nvSpPr>
          <p:cNvPr id="3" name="Contenidor de contingut 2">
            <a:extLst>
              <a:ext uri="{FF2B5EF4-FFF2-40B4-BE49-F238E27FC236}">
                <a16:creationId xmlns:a16="http://schemas.microsoft.com/office/drawing/2014/main" id="{CD072F0E-A2D3-B8E5-932B-05AD176280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a-ES"/>
              <a:t>Feu clic per editar els estils del text del patró</a:t>
            </a:r>
          </a:p>
          <a:p>
            <a:pPr lvl="1"/>
            <a:r>
              <a:rPr lang="ca-ES"/>
              <a:t>Segon nivell</a:t>
            </a:r>
          </a:p>
          <a:p>
            <a:pPr lvl="2"/>
            <a:r>
              <a:rPr lang="ca-ES"/>
              <a:t>Tercer nivell</a:t>
            </a:r>
          </a:p>
          <a:p>
            <a:pPr lvl="3"/>
            <a:r>
              <a:rPr lang="ca-ES"/>
              <a:t>Quart nivell</a:t>
            </a:r>
          </a:p>
          <a:p>
            <a:pPr lvl="4"/>
            <a:r>
              <a:rPr lang="ca-ES"/>
              <a:t>Cinquè nivell</a:t>
            </a:r>
          </a:p>
        </p:txBody>
      </p:sp>
      <p:sp>
        <p:nvSpPr>
          <p:cNvPr id="4" name="Contenidor de text 3">
            <a:extLst>
              <a:ext uri="{FF2B5EF4-FFF2-40B4-BE49-F238E27FC236}">
                <a16:creationId xmlns:a16="http://schemas.microsoft.com/office/drawing/2014/main" id="{9B47CB6D-F13A-AABC-97AC-CE301B05A0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a-ES"/>
              <a:t>Feu clic per editar els estils del text del patró</a:t>
            </a:r>
          </a:p>
        </p:txBody>
      </p:sp>
      <p:sp>
        <p:nvSpPr>
          <p:cNvPr id="5" name="Contenidor de data 4">
            <a:extLst>
              <a:ext uri="{FF2B5EF4-FFF2-40B4-BE49-F238E27FC236}">
                <a16:creationId xmlns:a16="http://schemas.microsoft.com/office/drawing/2014/main" id="{662444F0-75E6-5ADE-068B-9A8B95BFC525}"/>
              </a:ext>
            </a:extLst>
          </p:cNvPr>
          <p:cNvSpPr>
            <a:spLocks noGrp="1"/>
          </p:cNvSpPr>
          <p:nvPr>
            <p:ph type="dt" sz="half" idx="10"/>
          </p:nvPr>
        </p:nvSpPr>
        <p:spPr/>
        <p:txBody>
          <a:bodyPr/>
          <a:lstStyle/>
          <a:p>
            <a:fld id="{BAEAF069-6F42-4767-9E4F-C9BC9DBF38B3}" type="datetimeFigureOut">
              <a:rPr lang="ca-ES" smtClean="0"/>
              <a:t>8/2/2023</a:t>
            </a:fld>
            <a:endParaRPr lang="ca-ES"/>
          </a:p>
        </p:txBody>
      </p:sp>
      <p:sp>
        <p:nvSpPr>
          <p:cNvPr id="6" name="Contenidor de peu de pàgina 5">
            <a:extLst>
              <a:ext uri="{FF2B5EF4-FFF2-40B4-BE49-F238E27FC236}">
                <a16:creationId xmlns:a16="http://schemas.microsoft.com/office/drawing/2014/main" id="{26806CF7-5D07-C9F1-45BF-E22C0D35A42C}"/>
              </a:ext>
            </a:extLst>
          </p:cNvPr>
          <p:cNvSpPr>
            <a:spLocks noGrp="1"/>
          </p:cNvSpPr>
          <p:nvPr>
            <p:ph type="ftr" sz="quarter" idx="11"/>
          </p:nvPr>
        </p:nvSpPr>
        <p:spPr/>
        <p:txBody>
          <a:bodyPr/>
          <a:lstStyle/>
          <a:p>
            <a:endParaRPr lang="ca-ES"/>
          </a:p>
        </p:txBody>
      </p:sp>
      <p:sp>
        <p:nvSpPr>
          <p:cNvPr id="7" name="Contenidor de número de diapositiva 6">
            <a:extLst>
              <a:ext uri="{FF2B5EF4-FFF2-40B4-BE49-F238E27FC236}">
                <a16:creationId xmlns:a16="http://schemas.microsoft.com/office/drawing/2014/main" id="{5BC77216-9CF2-9DB2-8C63-DB4D71C25A46}"/>
              </a:ext>
            </a:extLst>
          </p:cNvPr>
          <p:cNvSpPr>
            <a:spLocks noGrp="1"/>
          </p:cNvSpPr>
          <p:nvPr>
            <p:ph type="sldNum" sz="quarter" idx="12"/>
          </p:nvPr>
        </p:nvSpPr>
        <p:spPr/>
        <p:txBody>
          <a:bodyPr/>
          <a:lstStyle/>
          <a:p>
            <a:fld id="{004459B5-E442-4C98-8812-511B28AD0013}" type="slidenum">
              <a:rPr lang="ca-ES" smtClean="0"/>
              <a:t>‹Nº›</a:t>
            </a:fld>
            <a:endParaRPr lang="ca-ES"/>
          </a:p>
        </p:txBody>
      </p:sp>
    </p:spTree>
    <p:extLst>
      <p:ext uri="{BB962C8B-B14F-4D97-AF65-F5344CB8AC3E}">
        <p14:creationId xmlns:p14="http://schemas.microsoft.com/office/powerpoint/2010/main" val="23913389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tge amb llegenda">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175A3B38-6DFC-E43F-39DE-F90864349E32}"/>
              </a:ext>
            </a:extLst>
          </p:cNvPr>
          <p:cNvSpPr>
            <a:spLocks noGrp="1"/>
          </p:cNvSpPr>
          <p:nvPr>
            <p:ph type="title"/>
          </p:nvPr>
        </p:nvSpPr>
        <p:spPr>
          <a:xfrm>
            <a:off x="839788" y="457200"/>
            <a:ext cx="3932237" cy="1600200"/>
          </a:xfrm>
        </p:spPr>
        <p:txBody>
          <a:bodyPr anchor="b"/>
          <a:lstStyle>
            <a:lvl1pPr>
              <a:defRPr sz="3200"/>
            </a:lvl1pPr>
          </a:lstStyle>
          <a:p>
            <a:r>
              <a:rPr lang="ca-ES"/>
              <a:t>Feu clic aquí per editar l'estil</a:t>
            </a:r>
          </a:p>
        </p:txBody>
      </p:sp>
      <p:sp>
        <p:nvSpPr>
          <p:cNvPr id="3" name="Contenidor d'imatge 2">
            <a:extLst>
              <a:ext uri="{FF2B5EF4-FFF2-40B4-BE49-F238E27FC236}">
                <a16:creationId xmlns:a16="http://schemas.microsoft.com/office/drawing/2014/main" id="{C5933BB0-E792-4BEB-348F-28F6AEFC322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a-ES"/>
          </a:p>
        </p:txBody>
      </p:sp>
      <p:sp>
        <p:nvSpPr>
          <p:cNvPr id="4" name="Contenidor de text 3">
            <a:extLst>
              <a:ext uri="{FF2B5EF4-FFF2-40B4-BE49-F238E27FC236}">
                <a16:creationId xmlns:a16="http://schemas.microsoft.com/office/drawing/2014/main" id="{654F0984-11CA-7A35-0AAD-70C3F32D09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a-ES"/>
              <a:t>Feu clic per editar els estils del text del patró</a:t>
            </a:r>
          </a:p>
        </p:txBody>
      </p:sp>
      <p:sp>
        <p:nvSpPr>
          <p:cNvPr id="5" name="Contenidor de data 4">
            <a:extLst>
              <a:ext uri="{FF2B5EF4-FFF2-40B4-BE49-F238E27FC236}">
                <a16:creationId xmlns:a16="http://schemas.microsoft.com/office/drawing/2014/main" id="{12667DDD-9EB7-5B2B-B4B1-AB5EB71BDDDD}"/>
              </a:ext>
            </a:extLst>
          </p:cNvPr>
          <p:cNvSpPr>
            <a:spLocks noGrp="1"/>
          </p:cNvSpPr>
          <p:nvPr>
            <p:ph type="dt" sz="half" idx="10"/>
          </p:nvPr>
        </p:nvSpPr>
        <p:spPr/>
        <p:txBody>
          <a:bodyPr/>
          <a:lstStyle/>
          <a:p>
            <a:fld id="{BAEAF069-6F42-4767-9E4F-C9BC9DBF38B3}" type="datetimeFigureOut">
              <a:rPr lang="ca-ES" smtClean="0"/>
              <a:t>8/2/2023</a:t>
            </a:fld>
            <a:endParaRPr lang="ca-ES"/>
          </a:p>
        </p:txBody>
      </p:sp>
      <p:sp>
        <p:nvSpPr>
          <p:cNvPr id="6" name="Contenidor de peu de pàgina 5">
            <a:extLst>
              <a:ext uri="{FF2B5EF4-FFF2-40B4-BE49-F238E27FC236}">
                <a16:creationId xmlns:a16="http://schemas.microsoft.com/office/drawing/2014/main" id="{E973A5E9-522A-F1D2-98D1-A963579EC594}"/>
              </a:ext>
            </a:extLst>
          </p:cNvPr>
          <p:cNvSpPr>
            <a:spLocks noGrp="1"/>
          </p:cNvSpPr>
          <p:nvPr>
            <p:ph type="ftr" sz="quarter" idx="11"/>
          </p:nvPr>
        </p:nvSpPr>
        <p:spPr/>
        <p:txBody>
          <a:bodyPr/>
          <a:lstStyle/>
          <a:p>
            <a:endParaRPr lang="ca-ES"/>
          </a:p>
        </p:txBody>
      </p:sp>
      <p:sp>
        <p:nvSpPr>
          <p:cNvPr id="7" name="Contenidor de número de diapositiva 6">
            <a:extLst>
              <a:ext uri="{FF2B5EF4-FFF2-40B4-BE49-F238E27FC236}">
                <a16:creationId xmlns:a16="http://schemas.microsoft.com/office/drawing/2014/main" id="{F763F94B-C873-EF00-5BE9-632F83952D84}"/>
              </a:ext>
            </a:extLst>
          </p:cNvPr>
          <p:cNvSpPr>
            <a:spLocks noGrp="1"/>
          </p:cNvSpPr>
          <p:nvPr>
            <p:ph type="sldNum" sz="quarter" idx="12"/>
          </p:nvPr>
        </p:nvSpPr>
        <p:spPr/>
        <p:txBody>
          <a:bodyPr/>
          <a:lstStyle/>
          <a:p>
            <a:fld id="{004459B5-E442-4C98-8812-511B28AD0013}" type="slidenum">
              <a:rPr lang="ca-ES" smtClean="0"/>
              <a:t>‹Nº›</a:t>
            </a:fld>
            <a:endParaRPr lang="ca-ES"/>
          </a:p>
        </p:txBody>
      </p:sp>
    </p:spTree>
    <p:extLst>
      <p:ext uri="{BB962C8B-B14F-4D97-AF65-F5344CB8AC3E}">
        <p14:creationId xmlns:p14="http://schemas.microsoft.com/office/powerpoint/2010/main" val="244247857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ontenidor de títol 1">
            <a:extLst>
              <a:ext uri="{FF2B5EF4-FFF2-40B4-BE49-F238E27FC236}">
                <a16:creationId xmlns:a16="http://schemas.microsoft.com/office/drawing/2014/main" id="{6A9E5FD6-3183-224B-0EB3-E225075813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a-ES"/>
              <a:t>Feu clic aquí per editar l'estil</a:t>
            </a:r>
          </a:p>
        </p:txBody>
      </p:sp>
      <p:sp>
        <p:nvSpPr>
          <p:cNvPr id="3" name="Contenidor de text 2">
            <a:extLst>
              <a:ext uri="{FF2B5EF4-FFF2-40B4-BE49-F238E27FC236}">
                <a16:creationId xmlns:a16="http://schemas.microsoft.com/office/drawing/2014/main" id="{7CF59D4D-BE0E-7D9D-027E-E887861FBC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a-ES"/>
              <a:t>Feu clic per editar els estils del text del patró</a:t>
            </a:r>
          </a:p>
          <a:p>
            <a:pPr lvl="1"/>
            <a:r>
              <a:rPr lang="ca-ES"/>
              <a:t>Segon nivell</a:t>
            </a:r>
          </a:p>
          <a:p>
            <a:pPr lvl="2"/>
            <a:r>
              <a:rPr lang="ca-ES"/>
              <a:t>Tercer nivell</a:t>
            </a:r>
          </a:p>
          <a:p>
            <a:pPr lvl="3"/>
            <a:r>
              <a:rPr lang="ca-ES"/>
              <a:t>Quart nivell</a:t>
            </a:r>
          </a:p>
          <a:p>
            <a:pPr lvl="4"/>
            <a:r>
              <a:rPr lang="ca-ES"/>
              <a:t>Cinquè nivell</a:t>
            </a:r>
          </a:p>
        </p:txBody>
      </p:sp>
      <p:sp>
        <p:nvSpPr>
          <p:cNvPr id="4" name="Contenidor de data 3">
            <a:extLst>
              <a:ext uri="{FF2B5EF4-FFF2-40B4-BE49-F238E27FC236}">
                <a16:creationId xmlns:a16="http://schemas.microsoft.com/office/drawing/2014/main" id="{D6B74D4B-D7C4-19E8-59B5-25E936EBC6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EAF069-6F42-4767-9E4F-C9BC9DBF38B3}" type="datetimeFigureOut">
              <a:rPr lang="ca-ES" smtClean="0"/>
              <a:t>8/2/2023</a:t>
            </a:fld>
            <a:endParaRPr lang="ca-ES"/>
          </a:p>
        </p:txBody>
      </p:sp>
      <p:sp>
        <p:nvSpPr>
          <p:cNvPr id="5" name="Contenidor de peu de pàgina 4">
            <a:extLst>
              <a:ext uri="{FF2B5EF4-FFF2-40B4-BE49-F238E27FC236}">
                <a16:creationId xmlns:a16="http://schemas.microsoft.com/office/drawing/2014/main" id="{A241EF2D-4872-29E0-281D-EEC954EEE7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a-ES"/>
          </a:p>
        </p:txBody>
      </p:sp>
      <p:sp>
        <p:nvSpPr>
          <p:cNvPr id="6" name="Contenidor de número de diapositiva 5">
            <a:extLst>
              <a:ext uri="{FF2B5EF4-FFF2-40B4-BE49-F238E27FC236}">
                <a16:creationId xmlns:a16="http://schemas.microsoft.com/office/drawing/2014/main" id="{BEC53885-06D2-CB36-5107-3855B9D3F7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4459B5-E442-4C98-8812-511B28AD0013}" type="slidenum">
              <a:rPr lang="ca-ES" smtClean="0"/>
              <a:t>‹Nº›</a:t>
            </a:fld>
            <a:endParaRPr lang="ca-ES"/>
          </a:p>
        </p:txBody>
      </p:sp>
    </p:spTree>
    <p:extLst>
      <p:ext uri="{BB962C8B-B14F-4D97-AF65-F5344CB8AC3E}">
        <p14:creationId xmlns:p14="http://schemas.microsoft.com/office/powerpoint/2010/main" val="16103279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a-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20.xml"/><Relationship Id="rId5" Type="http://schemas.microsoft.com/office/2018/10/relationships/comments" Target="NULL"/><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18.png"/><Relationship Id="rId1" Type="http://schemas.openxmlformats.org/officeDocument/2006/relationships/slideLayout" Target="../slideLayouts/slideLayout3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3.xml"/><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8.xml.rels><?xml version="1.0" encoding="UTF-8" standalone="yes"?>
<Relationships xmlns="http://schemas.openxmlformats.org/package/2006/relationships"><Relationship Id="rId2" Type="http://schemas.openxmlformats.org/officeDocument/2006/relationships/hyperlink" Target="https://govern.cat/govern/docs/2023/01/27/12/54/c9a8d2b2-3155-47e6-80d6-8f5a3d323994.pdf" TargetMode="External"/><Relationship Id="rId1" Type="http://schemas.openxmlformats.org/officeDocument/2006/relationships/slideLayout" Target="../slideLayouts/slideLayout3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4.xml"/></Relationships>
</file>

<file path=ppt/slides/_rels/slide3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33.xml"/></Relationships>
</file>

<file path=ppt/slides/_rels/slide4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23.png"/><Relationship Id="rId1" Type="http://schemas.openxmlformats.org/officeDocument/2006/relationships/slideLayout" Target="../slideLayouts/slideLayout33.xml"/><Relationship Id="rId4" Type="http://schemas.openxmlformats.org/officeDocument/2006/relationships/image" Target="NULL"/></Relationships>
</file>

<file path=ppt/slides/_rels/slide4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3.xml"/></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3.xml"/></Relationships>
</file>

<file path=ppt/slides/_rels/slide4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png"/><Relationship Id="rId1" Type="http://schemas.openxmlformats.org/officeDocument/2006/relationships/slideLayout" Target="../slideLayouts/slideLayout33.xml"/></Relationships>
</file>

<file path=ppt/slides/_rels/slide4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8.png"/><Relationship Id="rId1" Type="http://schemas.openxmlformats.org/officeDocument/2006/relationships/slideLayout" Target="../slideLayouts/slideLayout33.xml"/></Relationships>
</file>

<file path=ppt/slides/_rels/slide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3.xml"/></Relationships>
</file>

<file path=ppt/slides/_rels/slide4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3.xml"/></Relationships>
</file>

<file path=ppt/slides/_rels/slide4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Layout" Target="../slideLayouts/slideLayout33.xml"/></Relationships>
</file>

<file path=ppt/slides/_rels/slide4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3.xml"/></Relationships>
</file>

<file path=ppt/slides/_rels/slide5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3.xml"/></Relationships>
</file>

<file path=ppt/slides/_rels/slide5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38.png"/><Relationship Id="rId1" Type="http://schemas.openxmlformats.org/officeDocument/2006/relationships/slideLayout" Target="../slideLayouts/slideLayout33.xml"/></Relationships>
</file>

<file path=ppt/slides/_rels/slide5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9.png"/><Relationship Id="rId1" Type="http://schemas.openxmlformats.org/officeDocument/2006/relationships/slideLayout" Target="../slideLayouts/slideLayout33.xml"/><Relationship Id="rId4" Type="http://schemas.openxmlformats.org/officeDocument/2006/relationships/image" Target="../media/image40.png"/></Relationships>
</file>

<file path=ppt/slides/_rels/slide5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1.png"/><Relationship Id="rId1" Type="http://schemas.openxmlformats.org/officeDocument/2006/relationships/slideLayout" Target="../slideLayouts/slideLayout33.xml"/><Relationship Id="rId4" Type="http://schemas.openxmlformats.org/officeDocument/2006/relationships/image" Target="../media/image42.png"/></Relationships>
</file>

<file path=ppt/slides/_rels/slide5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33.xml"/></Relationships>
</file>

<file path=ppt/slides/_rels/slide5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3.xml"/></Relationships>
</file>

<file path=ppt/slides/_rels/slide5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3.xml"/></Relationships>
</file>

<file path=ppt/slides/_rels/slide5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3.xml"/><Relationship Id="rId4" Type="http://schemas.openxmlformats.org/officeDocument/2006/relationships/chart" Target="../charts/chart7.xml"/></Relationships>
</file>

<file path=ppt/slides/_rels/slide5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9.png"/><Relationship Id="rId1" Type="http://schemas.openxmlformats.org/officeDocument/2006/relationships/slideLayout" Target="../slideLayouts/slideLayout33.xml"/><Relationship Id="rId4" Type="http://schemas.openxmlformats.org/officeDocument/2006/relationships/image" Target="../media/image50.png"/></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1.png"/><Relationship Id="rId1" Type="http://schemas.openxmlformats.org/officeDocument/2006/relationships/slideLayout" Target="../slideLayouts/slideLayout33.xml"/><Relationship Id="rId4" Type="http://schemas.openxmlformats.org/officeDocument/2006/relationships/image" Target="../media/image52.png"/></Relationships>
</file>

<file path=ppt/slides/_rels/slide6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33.xml"/></Relationships>
</file>

<file path=ppt/slides/_rels/slide6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3.xml"/></Relationships>
</file>

<file path=ppt/slides/_rels/slide6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3.xml"/></Relationships>
</file>

<file path=ppt/slides/_rels/slide64.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33.xml"/></Relationships>
</file>

<file path=ppt/slides/_rels/slide6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33.xml"/><Relationship Id="rId5" Type="http://schemas.openxmlformats.org/officeDocument/2006/relationships/image" Target="../media/image60.png"/><Relationship Id="rId4" Type="http://schemas.openxmlformats.org/officeDocument/2006/relationships/image" Target="../media/image59.png"/></Relationships>
</file>

<file path=ppt/slides/_rels/slide6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9.png"/><Relationship Id="rId1" Type="http://schemas.openxmlformats.org/officeDocument/2006/relationships/slideLayout" Target="../slideLayouts/slideLayout33.xml"/><Relationship Id="rId5" Type="http://schemas.openxmlformats.org/officeDocument/2006/relationships/image" Target="../media/image63.png"/><Relationship Id="rId4" Type="http://schemas.openxmlformats.org/officeDocument/2006/relationships/image" Target="../media/image62.png"/></Relationships>
</file>

<file path=ppt/slides/_rels/slide6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33.xml"/><Relationship Id="rId5" Type="http://schemas.openxmlformats.org/officeDocument/2006/relationships/image" Target="../media/image66.png"/><Relationship Id="rId4" Type="http://schemas.openxmlformats.org/officeDocument/2006/relationships/image" Target="../media/image65.png"/></Relationships>
</file>

<file path=ppt/slides/_rels/slide68.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18.png"/><Relationship Id="rId1" Type="http://schemas.openxmlformats.org/officeDocument/2006/relationships/slideLayout" Target="../slideLayouts/slideLayout3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https://oden.diputaciolleida.cat/sitmun/inicio.jsp" TargetMode="Externa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EDD73"/>
        </a:solidFill>
        <a:effectLst/>
      </p:bgPr>
    </p:bg>
    <p:spTree>
      <p:nvGrpSpPr>
        <p:cNvPr id="1" name=""/>
        <p:cNvGrpSpPr/>
        <p:nvPr/>
      </p:nvGrpSpPr>
      <p:grpSpPr>
        <a:xfrm>
          <a:off x="0" y="0"/>
          <a:ext cx="0" cy="0"/>
          <a:chOff x="0" y="0"/>
          <a:chExt cx="0" cy="0"/>
        </a:xfrm>
      </p:grpSpPr>
      <p:pic>
        <p:nvPicPr>
          <p:cNvPr id="27" name="Imatge 26">
            <a:extLst>
              <a:ext uri="{FF2B5EF4-FFF2-40B4-BE49-F238E27FC236}">
                <a16:creationId xmlns:a16="http://schemas.microsoft.com/office/drawing/2014/main" id="{E20F298F-AE77-68CB-1701-4E0A1E4C0B19}"/>
              </a:ext>
            </a:extLst>
          </p:cNvPr>
          <p:cNvPicPr>
            <a:picLocks noChangeAspect="1"/>
          </p:cNvPicPr>
          <p:nvPr/>
        </p:nvPicPr>
        <p:blipFill rotWithShape="1">
          <a:blip r:embed="rId2"/>
          <a:srcRect l="447"/>
          <a:stretch/>
        </p:blipFill>
        <p:spPr>
          <a:xfrm>
            <a:off x="1006150" y="513183"/>
            <a:ext cx="10179698" cy="3891463"/>
          </a:xfrm>
          <a:prstGeom prst="rect">
            <a:avLst/>
          </a:prstGeom>
        </p:spPr>
      </p:pic>
      <p:pic>
        <p:nvPicPr>
          <p:cNvPr id="31" name="Imatge 30">
            <a:extLst>
              <a:ext uri="{FF2B5EF4-FFF2-40B4-BE49-F238E27FC236}">
                <a16:creationId xmlns:a16="http://schemas.microsoft.com/office/drawing/2014/main" id="{17D9FCB1-1321-012A-7F9E-2A06DA1055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6643" y="4858333"/>
            <a:ext cx="7818714" cy="865049"/>
          </a:xfrm>
          <a:prstGeom prst="rect">
            <a:avLst/>
          </a:prstGeom>
        </p:spPr>
      </p:pic>
    </p:spTree>
    <p:extLst>
      <p:ext uri="{BB962C8B-B14F-4D97-AF65-F5344CB8AC3E}">
        <p14:creationId xmlns:p14="http://schemas.microsoft.com/office/powerpoint/2010/main" val="10794426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QuadreDeText 6"/>
          <p:cNvSpPr txBox="1"/>
          <p:nvPr/>
        </p:nvSpPr>
        <p:spPr>
          <a:xfrm>
            <a:off x="2946007" y="1255962"/>
            <a:ext cx="7438424" cy="902246"/>
          </a:xfrm>
          <a:prstGeom prst="rect">
            <a:avLst/>
          </a:prstGeom>
          <a:noFill/>
          <a:ln>
            <a:noFill/>
          </a:ln>
        </p:spPr>
        <p:txBody>
          <a:bodyPr wrap="square" lIns="81000" tIns="81000" rIns="81000" bIns="8100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ca-ES" sz="1200" dirty="0">
                <a:latin typeface="Helvetica" panose="020B0604020202020204" pitchFamily="34" charset="0"/>
                <a:cs typeface="Helvetica" panose="020B0604020202020204" pitchFamily="34" charset="0"/>
              </a:rPr>
              <a:t>Es preveu que estarà subjecte </a:t>
            </a:r>
            <a:r>
              <a:rPr lang="ca-ES" sz="1200" dirty="0">
                <a:latin typeface="Helvetica" panose="020B0604020202020204" pitchFamily="34" charset="0"/>
                <a:cs typeface="Helvetica" panose="020B0604020202020204" pitchFamily="34" charset="0"/>
              </a:rPr>
              <a:t>a la regulació establerta pel </a:t>
            </a:r>
            <a:r>
              <a:rPr lang="ca-ES" sz="1200" dirty="0">
                <a:latin typeface="Helvetica" panose="020B0604020202020204" pitchFamily="34" charset="0"/>
                <a:cs typeface="Helvetica" panose="020B0604020202020204" pitchFamily="34" charset="0"/>
              </a:rPr>
              <a:t>PLATER:</a:t>
            </a:r>
          </a:p>
          <a:p>
            <a:pPr marL="171450" indent="-171450">
              <a:buFont typeface="Arial" panose="020B0604020202020204" pitchFamily="34" charset="0"/>
              <a:buChar char="•"/>
            </a:pPr>
            <a:r>
              <a:rPr lang="ca-ES" sz="1200" dirty="0">
                <a:latin typeface="Helvetica" panose="020B0604020202020204" pitchFamily="34" charset="0"/>
                <a:cs typeface="Helvetica" panose="020B0604020202020204" pitchFamily="34" charset="0"/>
              </a:rPr>
              <a:t>el </a:t>
            </a:r>
            <a:r>
              <a:rPr lang="ca-ES" sz="1200" dirty="0">
                <a:latin typeface="Helvetica" panose="020B0604020202020204" pitchFamily="34" charset="0"/>
                <a:cs typeface="Helvetica" panose="020B0604020202020204" pitchFamily="34" charset="0"/>
              </a:rPr>
              <a:t>92,1% de la potència renovable instal·lada a Catalunya situada a terra (eòlica </a:t>
            </a:r>
            <a:r>
              <a:rPr lang="ca-ES" sz="1200" dirty="0">
                <a:latin typeface="Helvetica" panose="020B0604020202020204" pitchFamily="34" charset="0"/>
                <a:cs typeface="Helvetica" panose="020B0604020202020204" pitchFamily="34" charset="0"/>
              </a:rPr>
              <a:t>terrestre, </a:t>
            </a:r>
            <a:r>
              <a:rPr lang="ca-ES" sz="1200" dirty="0">
                <a:latin typeface="Helvetica" panose="020B0604020202020204" pitchFamily="34" charset="0"/>
                <a:cs typeface="Helvetica" panose="020B0604020202020204" pitchFamily="34" charset="0"/>
              </a:rPr>
              <a:t>solar fotovoltaica a terra i solar termoelèctrica)  </a:t>
            </a:r>
            <a:endParaRPr lang="ca-ES" sz="1200" dirty="0">
              <a:latin typeface="Helvetica" panose="020B0604020202020204" pitchFamily="34" charset="0"/>
              <a:cs typeface="Helvetica" panose="020B0604020202020204" pitchFamily="34" charset="0"/>
            </a:endParaRPr>
          </a:p>
          <a:p>
            <a:pPr marL="171450" indent="-171450">
              <a:buFont typeface="Arial" panose="020B0604020202020204" pitchFamily="34" charset="0"/>
              <a:buChar char="•"/>
            </a:pPr>
            <a:r>
              <a:rPr lang="ca-ES" sz="1200" dirty="0">
                <a:latin typeface="Helvetica" panose="020B0604020202020204" pitchFamily="34" charset="0"/>
                <a:cs typeface="Helvetica" panose="020B0604020202020204" pitchFamily="34" charset="0"/>
              </a:rPr>
              <a:t>i </a:t>
            </a:r>
            <a:r>
              <a:rPr lang="ca-ES" sz="1200" dirty="0">
                <a:latin typeface="Helvetica" panose="020B0604020202020204" pitchFamily="34" charset="0"/>
                <a:cs typeface="Helvetica" panose="020B0604020202020204" pitchFamily="34" charset="0"/>
              </a:rPr>
              <a:t>el 91,9% de la ocupació del sòl </a:t>
            </a:r>
            <a:r>
              <a:rPr lang="ca-ES" sz="1200" dirty="0">
                <a:latin typeface="Helvetica" panose="020B0604020202020204" pitchFamily="34" charset="0"/>
                <a:cs typeface="Helvetica" panose="020B0604020202020204" pitchFamily="34" charset="0"/>
              </a:rPr>
              <a:t>prevista</a:t>
            </a:r>
            <a:endParaRPr lang="ca-ES" sz="1200" dirty="0">
              <a:latin typeface="Helvetica" panose="020B0604020202020204" pitchFamily="34" charset="0"/>
              <a:cs typeface="Helvetica" panose="020B0604020202020204" pitchFamily="34" charset="0"/>
            </a:endParaRPr>
          </a:p>
        </p:txBody>
      </p:sp>
      <p:sp>
        <p:nvSpPr>
          <p:cNvPr id="14" name="Rectangle 13"/>
          <p:cNvSpPr/>
          <p:nvPr/>
        </p:nvSpPr>
        <p:spPr>
          <a:xfrm>
            <a:off x="2641271" y="5153108"/>
            <a:ext cx="7743161" cy="415498"/>
          </a:xfrm>
          <a:prstGeom prst="rect">
            <a:avLst/>
          </a:prstGeom>
        </p:spPr>
        <p:txBody>
          <a:bodyPr wrap="square">
            <a:spAutoFit/>
          </a:bodyPr>
          <a:lstStyle/>
          <a:p>
            <a:pPr algn="just">
              <a:spcBef>
                <a:spcPts val="450"/>
              </a:spcBef>
              <a:spcAft>
                <a:spcPts val="450"/>
              </a:spcAft>
            </a:pPr>
            <a:r>
              <a:rPr lang="ca-ES" sz="1050" dirty="0">
                <a:latin typeface="Helvetica" panose="020B0604020202020204" pitchFamily="34" charset="0"/>
                <a:cs typeface="Helvetica" panose="020B0604020202020204" pitchFamily="34" charset="0"/>
              </a:rPr>
              <a:t>Hipòtesis de càlcul: Es preveu que el PLATER sigui d’aplicació a partir del 1 de gener de 2024, però que els projectes que s'implementin els anys 2024 i 2025 no segueixin encara la regulació establerta en el PLATER</a:t>
            </a:r>
            <a:endParaRPr lang="es-ES" sz="1050" dirty="0">
              <a:latin typeface="Helvetica" panose="020B0604020202020204" pitchFamily="34" charset="0"/>
              <a:cs typeface="Helvetica" panose="020B0604020202020204" pitchFamily="34" charset="0"/>
            </a:endParaRPr>
          </a:p>
        </p:txBody>
      </p:sp>
      <p:sp>
        <p:nvSpPr>
          <p:cNvPr id="7" name="QuadreDeText 6"/>
          <p:cNvSpPr txBox="1"/>
          <p:nvPr/>
        </p:nvSpPr>
        <p:spPr>
          <a:xfrm>
            <a:off x="2946008" y="371315"/>
            <a:ext cx="6762087" cy="707886"/>
          </a:xfrm>
          <a:prstGeom prst="rect">
            <a:avLst/>
          </a:prstGeom>
        </p:spPr>
        <p:txBody>
          <a:bodyPr/>
          <a:lstStyle>
            <a:lvl1pPr marL="0" indent="0" eaLnBrk="1" hangingPunct="1">
              <a:spcBef>
                <a:spcPct val="20000"/>
              </a:spcBef>
              <a:buNone/>
              <a:defRPr sz="2000" b="1" cap="all" baseline="0">
                <a:solidFill>
                  <a:srgbClr val="F18900"/>
                </a:solidFill>
                <a:latin typeface="Helvetica" panose="020B0604020202020204" pitchFamily="34" charset="0"/>
                <a:cs typeface="Helvetica" panose="020B0604020202020204" pitchFamily="34" charset="0"/>
              </a:defRPr>
            </a:lvl1pPr>
            <a:lvl2pPr indent="0" eaLnBrk="1" hangingPunct="1">
              <a:spcBef>
                <a:spcPct val="20000"/>
              </a:spcBef>
              <a:buNone/>
              <a:defRPr sz="2000" b="1" cap="all" baseline="0">
                <a:solidFill>
                  <a:srgbClr val="00B0F0"/>
                </a:solidFill>
                <a:latin typeface="Helvetica" panose="020B0604020202020204" pitchFamily="34" charset="0"/>
                <a:cs typeface="Helvetica" panose="020B0604020202020204" pitchFamily="34" charset="0"/>
              </a:defRPr>
            </a:lvl2pPr>
            <a:lvl3pPr indent="0" eaLnBrk="1" hangingPunct="1">
              <a:spcBef>
                <a:spcPct val="20000"/>
              </a:spcBef>
              <a:buNone/>
              <a:defRPr sz="2000" b="1" cap="all" baseline="0">
                <a:solidFill>
                  <a:srgbClr val="00B0F0"/>
                </a:solidFill>
                <a:latin typeface="Helvetica" panose="020B0604020202020204" pitchFamily="34" charset="0"/>
                <a:cs typeface="Helvetica" panose="020B0604020202020204" pitchFamily="34" charset="0"/>
              </a:defRPr>
            </a:lvl3pPr>
            <a:lvl4pPr indent="0" eaLnBrk="1" hangingPunct="1">
              <a:spcBef>
                <a:spcPct val="20000"/>
              </a:spcBef>
              <a:buNone/>
              <a:defRPr sz="2000" b="1" cap="all" baseline="0">
                <a:solidFill>
                  <a:srgbClr val="00B0F0"/>
                </a:solidFill>
                <a:latin typeface="Helvetica" panose="020B0604020202020204" pitchFamily="34" charset="0"/>
                <a:cs typeface="Helvetica" panose="020B0604020202020204" pitchFamily="34" charset="0"/>
              </a:defRPr>
            </a:lvl4pPr>
            <a:lvl5pPr indent="0" eaLnBrk="1" hangingPunct="1">
              <a:spcBef>
                <a:spcPct val="20000"/>
              </a:spcBef>
              <a:buNone/>
              <a:defRPr sz="2000" b="1" cap="all" baseline="0">
                <a:solidFill>
                  <a:srgbClr val="00B0F0"/>
                </a:solidFill>
                <a:latin typeface="Helvetica" panose="020B0604020202020204" pitchFamily="34" charset="0"/>
                <a:cs typeface="Helvetica" panose="020B0604020202020204" pitchFamily="34" charset="0"/>
              </a:defRPr>
            </a:lvl5pPr>
            <a:lvl6pPr marL="2514600" indent="-228600" fontAlgn="base">
              <a:spcBef>
                <a:spcPct val="20000"/>
              </a:spcBef>
              <a:spcAft>
                <a:spcPct val="0"/>
              </a:spcAft>
              <a:buChar char="»"/>
              <a:defRPr sz="2000">
                <a:latin typeface="+mn-lt"/>
              </a:defRPr>
            </a:lvl6pPr>
            <a:lvl7pPr marL="2971800" indent="-228600" fontAlgn="base">
              <a:spcBef>
                <a:spcPct val="20000"/>
              </a:spcBef>
              <a:spcAft>
                <a:spcPct val="0"/>
              </a:spcAft>
              <a:buChar char="»"/>
              <a:defRPr sz="2000">
                <a:latin typeface="+mn-lt"/>
              </a:defRPr>
            </a:lvl7pPr>
            <a:lvl8pPr marL="3429000" indent="-228600" fontAlgn="base">
              <a:spcBef>
                <a:spcPct val="20000"/>
              </a:spcBef>
              <a:spcAft>
                <a:spcPct val="0"/>
              </a:spcAft>
              <a:buChar char="»"/>
              <a:defRPr sz="2000">
                <a:latin typeface="+mn-lt"/>
              </a:defRPr>
            </a:lvl8pPr>
            <a:lvl9pPr marL="3886200" indent="-228600" fontAlgn="base">
              <a:spcBef>
                <a:spcPct val="20000"/>
              </a:spcBef>
              <a:spcAft>
                <a:spcPct val="0"/>
              </a:spcAft>
              <a:buChar char="»"/>
              <a:defRPr sz="2000">
                <a:latin typeface="+mn-lt"/>
              </a:defRPr>
            </a:lvl9pPr>
          </a:lstStyle>
          <a:p>
            <a:r>
              <a:rPr lang="es-ES" dirty="0"/>
              <a:t>CRITERIS D’INTEGRACIÓ DE LES ENERGIES RENOVABLES EN EL TERRITORI</a:t>
            </a:r>
          </a:p>
        </p:txBody>
      </p:sp>
      <p:pic>
        <p:nvPicPr>
          <p:cNvPr id="2" name="Imat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3473" y="2192399"/>
            <a:ext cx="3598278" cy="2787979"/>
          </a:xfrm>
          <a:prstGeom prst="rect">
            <a:avLst/>
          </a:prstGeom>
        </p:spPr>
      </p:pic>
      <p:pic>
        <p:nvPicPr>
          <p:cNvPr id="3" name="Imat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3115" y="2192399"/>
            <a:ext cx="3607433" cy="2787978"/>
          </a:xfrm>
          <a:prstGeom prst="rect">
            <a:avLst/>
          </a:prstGeom>
        </p:spPr>
      </p:pic>
    </p:spTree>
    <p:extLst>
      <p:ext uri="{BB962C8B-B14F-4D97-AF65-F5344CB8AC3E}">
        <p14:creationId xmlns:p14="http://schemas.microsoft.com/office/powerpoint/2010/main" val="1388708973"/>
      </p:ext>
    </p:extLst>
  </p:cSld>
  <p:clrMapOvr>
    <a:masterClrMapping/>
  </p:clrMapOvr>
  <p:timing>
    <p:tnLst>
      <p:par>
        <p:cTn id="1" dur="indefinite" restart="never" nodeType="tmRoot"/>
      </p:par>
    </p:tnLst>
  </p:timing>
  <p:extLst mod="1">
    <p:ext uri="{6950BFC3-D8DA-4A85-94F7-54DA5524770B}">
      <p188:commentRel xmlns:p188="http://schemas.microsoft.com/office/powerpoint/2018/8/main" xmlns="" r:id="rId5"/>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38855" y="965200"/>
            <a:ext cx="7989454" cy="646331"/>
          </a:xfrm>
          <a:prstGeom prst="rect">
            <a:avLst/>
          </a:prstGeom>
        </p:spPr>
        <p:txBody>
          <a:bodyPr wrap="square">
            <a:spAutoFit/>
          </a:bodyPr>
          <a:lstStyle/>
          <a:p>
            <a:pPr algn="just"/>
            <a:r>
              <a:rPr lang="ca-ES" b="1" dirty="0"/>
              <a:t>EL PLA TERRITORIAL SECTORIAL DE LES ENERGIES RENOVABLES A CATALUNYA (PLATER)</a:t>
            </a:r>
          </a:p>
        </p:txBody>
      </p:sp>
      <p:sp>
        <p:nvSpPr>
          <p:cNvPr id="4" name="2 Subtítulo"/>
          <p:cNvSpPr txBox="1">
            <a:spLocks/>
          </p:cNvSpPr>
          <p:nvPr/>
        </p:nvSpPr>
        <p:spPr>
          <a:xfrm>
            <a:off x="2138855" y="456530"/>
            <a:ext cx="7616724" cy="582560"/>
          </a:xfrm>
          <a:prstGeom prst="rect">
            <a:avLst/>
          </a:prstGeom>
        </p:spPr>
        <p:txBody>
          <a:bodyPr/>
          <a:lstStyle>
            <a:lvl1pPr marL="0" indent="0" eaLnBrk="1" hangingPunct="1">
              <a:spcBef>
                <a:spcPct val="20000"/>
              </a:spcBef>
              <a:buNone/>
              <a:defRPr sz="2000" b="1" cap="all" baseline="0">
                <a:solidFill>
                  <a:srgbClr val="F18900"/>
                </a:solidFill>
                <a:latin typeface="Helvetica" panose="020B0604020202020204" pitchFamily="34" charset="0"/>
                <a:cs typeface="Helvetica" panose="020B0604020202020204" pitchFamily="34" charset="0"/>
              </a:defRPr>
            </a:lvl1pPr>
            <a:lvl2pPr indent="0" eaLnBrk="1" hangingPunct="1">
              <a:spcBef>
                <a:spcPct val="20000"/>
              </a:spcBef>
              <a:buNone/>
              <a:defRPr sz="2800" b="1">
                <a:solidFill>
                  <a:srgbClr val="00B0F0"/>
                </a:solidFill>
                <a:latin typeface="Helvetica" panose="020B0604020202020204" pitchFamily="34" charset="0"/>
                <a:cs typeface="Helvetica" panose="020B0604020202020204" pitchFamily="34" charset="0"/>
              </a:defRPr>
            </a:lvl2pPr>
            <a:lvl3pPr indent="0" eaLnBrk="1" hangingPunct="1">
              <a:spcBef>
                <a:spcPct val="20000"/>
              </a:spcBef>
              <a:buNone/>
              <a:defRPr b="1">
                <a:solidFill>
                  <a:srgbClr val="00B0F0"/>
                </a:solidFill>
                <a:latin typeface="Helvetica" panose="020B0604020202020204" pitchFamily="34" charset="0"/>
                <a:cs typeface="Helvetica" panose="020B0604020202020204" pitchFamily="34" charset="0"/>
              </a:defRPr>
            </a:lvl3pPr>
            <a:lvl4pPr indent="0" eaLnBrk="1" hangingPunct="1">
              <a:spcBef>
                <a:spcPct val="20000"/>
              </a:spcBef>
              <a:buNone/>
              <a:defRPr sz="2000" b="1">
                <a:solidFill>
                  <a:srgbClr val="00B0F0"/>
                </a:solidFill>
                <a:latin typeface="Helvetica" panose="020B0604020202020204" pitchFamily="34" charset="0"/>
                <a:cs typeface="Helvetica" panose="020B0604020202020204" pitchFamily="34" charset="0"/>
              </a:defRPr>
            </a:lvl4pPr>
            <a:lvl5pPr indent="0" eaLnBrk="1" hangingPunct="1">
              <a:spcBef>
                <a:spcPct val="20000"/>
              </a:spcBef>
              <a:buNone/>
              <a:defRPr sz="2000" b="1">
                <a:solidFill>
                  <a:srgbClr val="00B0F0"/>
                </a:solidFill>
                <a:latin typeface="Helvetica" panose="020B0604020202020204" pitchFamily="34" charset="0"/>
                <a:cs typeface="Helvetica" panose="020B0604020202020204" pitchFamily="34" charset="0"/>
              </a:defRPr>
            </a:lvl5pPr>
            <a:lvl6pPr marL="2514600" indent="-228600" fontAlgn="base">
              <a:spcBef>
                <a:spcPct val="20000"/>
              </a:spcBef>
              <a:spcAft>
                <a:spcPct val="0"/>
              </a:spcAft>
              <a:buChar char="»"/>
              <a:defRPr sz="2000">
                <a:latin typeface="+mn-lt"/>
              </a:defRPr>
            </a:lvl6pPr>
            <a:lvl7pPr marL="2971800" indent="-228600" fontAlgn="base">
              <a:spcBef>
                <a:spcPct val="20000"/>
              </a:spcBef>
              <a:spcAft>
                <a:spcPct val="0"/>
              </a:spcAft>
              <a:buChar char="»"/>
              <a:defRPr sz="2000">
                <a:latin typeface="+mn-lt"/>
              </a:defRPr>
            </a:lvl7pPr>
            <a:lvl8pPr marL="3429000" indent="-228600" fontAlgn="base">
              <a:spcBef>
                <a:spcPct val="20000"/>
              </a:spcBef>
              <a:spcAft>
                <a:spcPct val="0"/>
              </a:spcAft>
              <a:buChar char="»"/>
              <a:defRPr sz="2000">
                <a:latin typeface="+mn-lt"/>
              </a:defRPr>
            </a:lvl8pPr>
            <a:lvl9pPr marL="3886200" indent="-228600" fontAlgn="base">
              <a:spcBef>
                <a:spcPct val="20000"/>
              </a:spcBef>
              <a:spcAft>
                <a:spcPct val="0"/>
              </a:spcAft>
              <a:buChar char="»"/>
              <a:defRPr sz="2000">
                <a:latin typeface="+mn-lt"/>
              </a:defRPr>
            </a:lvl9pPr>
          </a:lstStyle>
          <a:p>
            <a:pPr algn="ctr"/>
            <a:r>
              <a:rPr lang="ca-ES" dirty="0"/>
              <a:t>EINES DE COORDINACIÓ TERRITORIAL</a:t>
            </a:r>
            <a:endParaRPr lang="en-US" dirty="0"/>
          </a:p>
        </p:txBody>
      </p:sp>
      <p:sp>
        <p:nvSpPr>
          <p:cNvPr id="3" name="Rectangle 2"/>
          <p:cNvSpPr/>
          <p:nvPr/>
        </p:nvSpPr>
        <p:spPr>
          <a:xfrm>
            <a:off x="2138855" y="1685422"/>
            <a:ext cx="7980218" cy="4524315"/>
          </a:xfrm>
          <a:prstGeom prst="rect">
            <a:avLst/>
          </a:prstGeom>
          <a:noFill/>
        </p:spPr>
        <p:txBody>
          <a:bodyPr wrap="square">
            <a:spAutoFit/>
          </a:bodyPr>
          <a:lstStyle/>
          <a:p>
            <a:pPr algn="just"/>
            <a:r>
              <a:rPr lang="ca-ES" b="1" dirty="0"/>
              <a:t>Objectius</a:t>
            </a:r>
          </a:p>
          <a:p>
            <a:pPr algn="just"/>
            <a:endParaRPr lang="ca-ES" b="1" dirty="0"/>
          </a:p>
          <a:p>
            <a:pPr marL="342900" indent="-342900" algn="just">
              <a:buFont typeface="Arial" panose="020B0604020202020204" pitchFamily="34" charset="0"/>
              <a:buChar char="•"/>
            </a:pPr>
            <a:r>
              <a:rPr lang="ca-ES" dirty="0"/>
              <a:t>Determinar les </a:t>
            </a:r>
            <a:r>
              <a:rPr lang="ca-ES" b="1" dirty="0"/>
              <a:t>directrius generals de la distribució arreu del territori de les instal·lacions d’aprofitament de les energies renovables</a:t>
            </a:r>
            <a:r>
              <a:rPr lang="ca-ES" dirty="0"/>
              <a:t>, fonamentalment eòlica i fotovoltaica, però també d’altres instal·lacions singulars (solar termoelèctrica, gran hidràulica, hidràulica reversible</a:t>
            </a:r>
            <a:r>
              <a:rPr lang="ca-ES" dirty="0"/>
              <a:t>...), </a:t>
            </a:r>
            <a:r>
              <a:rPr lang="ca-ES" dirty="0"/>
              <a:t>incloses les línies </a:t>
            </a:r>
            <a:r>
              <a:rPr lang="ca-ES" dirty="0"/>
              <a:t>elèctriques </a:t>
            </a:r>
            <a:r>
              <a:rPr lang="ca-ES" dirty="0"/>
              <a:t>i les instal·lacions d’emmagatzematge.</a:t>
            </a:r>
          </a:p>
          <a:p>
            <a:pPr marL="342900" indent="-342900" algn="just">
              <a:buFont typeface="Arial" panose="020B0604020202020204" pitchFamily="34" charset="0"/>
              <a:buChar char="•"/>
            </a:pPr>
            <a:endParaRPr lang="ca-ES" dirty="0"/>
          </a:p>
          <a:p>
            <a:pPr marL="342900" indent="-342900" algn="just">
              <a:buFont typeface="Arial" panose="020B0604020202020204" pitchFamily="34" charset="0"/>
              <a:buChar char="•"/>
            </a:pPr>
            <a:r>
              <a:rPr lang="ca-ES" dirty="0"/>
              <a:t>Determinar les </a:t>
            </a:r>
            <a:r>
              <a:rPr lang="ca-ES" b="1" dirty="0"/>
              <a:t>prioritats d'actuació i la definició d'estàndards i normes de distribució territorial </a:t>
            </a:r>
            <a:r>
              <a:rPr lang="ca-ES" dirty="0"/>
              <a:t>per </a:t>
            </a:r>
            <a:r>
              <a:rPr lang="ca-ES" dirty="0"/>
              <a:t>a dur a terme aquesta implantació d’energia renovable en el territori, incloses les mesures que minimitzin els impactes derivats de l'elevada demanda de sòl que requereix.</a:t>
            </a:r>
          </a:p>
          <a:p>
            <a:pPr marL="342900" indent="-342900" algn="just">
              <a:buFont typeface="Arial" panose="020B0604020202020204" pitchFamily="34" charset="0"/>
              <a:buChar char="•"/>
            </a:pPr>
            <a:endParaRPr lang="ca-ES" dirty="0"/>
          </a:p>
          <a:p>
            <a:pPr marL="342900" indent="-342900" algn="just">
              <a:buFont typeface="Arial" panose="020B0604020202020204" pitchFamily="34" charset="0"/>
              <a:buChar char="•"/>
            </a:pPr>
            <a:r>
              <a:rPr lang="ca-ES" dirty="0"/>
              <a:t>Concretar l’</a:t>
            </a:r>
            <a:r>
              <a:rPr lang="ca-ES" b="1" dirty="0"/>
              <a:t>obligació </a:t>
            </a:r>
            <a:r>
              <a:rPr lang="ca-ES" b="1" dirty="0"/>
              <a:t>de reserva de sòl per a la instal·lació d’energies renovables necessària a llarg termini </a:t>
            </a:r>
            <a:r>
              <a:rPr lang="ca-ES" dirty="0"/>
              <a:t>així com per a les instal·lacions de transport, distribució i emmagatzematge d’energia </a:t>
            </a:r>
            <a:r>
              <a:rPr lang="ca-ES" dirty="0"/>
              <a:t>elèctrica</a:t>
            </a:r>
            <a:endParaRPr lang="ca-ES" dirty="0"/>
          </a:p>
        </p:txBody>
      </p:sp>
    </p:spTree>
    <p:extLst>
      <p:ext uri="{BB962C8B-B14F-4D97-AF65-F5344CB8AC3E}">
        <p14:creationId xmlns:p14="http://schemas.microsoft.com/office/powerpoint/2010/main" val="33677439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38855" y="965200"/>
            <a:ext cx="7989454" cy="646331"/>
          </a:xfrm>
          <a:prstGeom prst="rect">
            <a:avLst/>
          </a:prstGeom>
        </p:spPr>
        <p:txBody>
          <a:bodyPr wrap="square">
            <a:spAutoFit/>
          </a:bodyPr>
          <a:lstStyle/>
          <a:p>
            <a:pPr algn="just"/>
            <a:r>
              <a:rPr lang="ca-ES" b="1" dirty="0"/>
              <a:t>EL PLA TERRITORIAL SECTORIAL DE LES ENERGIES RENOVABLES A CATALUNYA (PLATER)</a:t>
            </a:r>
          </a:p>
        </p:txBody>
      </p:sp>
      <p:sp>
        <p:nvSpPr>
          <p:cNvPr id="4" name="2 Subtítulo"/>
          <p:cNvSpPr txBox="1">
            <a:spLocks/>
          </p:cNvSpPr>
          <p:nvPr/>
        </p:nvSpPr>
        <p:spPr>
          <a:xfrm>
            <a:off x="2138855" y="456530"/>
            <a:ext cx="7616724" cy="582560"/>
          </a:xfrm>
          <a:prstGeom prst="rect">
            <a:avLst/>
          </a:prstGeom>
        </p:spPr>
        <p:txBody>
          <a:bodyPr/>
          <a:lstStyle>
            <a:lvl1pPr marL="0" indent="0" eaLnBrk="1" hangingPunct="1">
              <a:spcBef>
                <a:spcPct val="20000"/>
              </a:spcBef>
              <a:buNone/>
              <a:defRPr sz="2000" b="1" cap="all" baseline="0">
                <a:solidFill>
                  <a:srgbClr val="F18900"/>
                </a:solidFill>
                <a:latin typeface="Helvetica" panose="020B0604020202020204" pitchFamily="34" charset="0"/>
                <a:cs typeface="Helvetica" panose="020B0604020202020204" pitchFamily="34" charset="0"/>
              </a:defRPr>
            </a:lvl1pPr>
            <a:lvl2pPr indent="0" eaLnBrk="1" hangingPunct="1">
              <a:spcBef>
                <a:spcPct val="20000"/>
              </a:spcBef>
              <a:buNone/>
              <a:defRPr sz="2800" b="1">
                <a:solidFill>
                  <a:srgbClr val="00B0F0"/>
                </a:solidFill>
                <a:latin typeface="Helvetica" panose="020B0604020202020204" pitchFamily="34" charset="0"/>
                <a:cs typeface="Helvetica" panose="020B0604020202020204" pitchFamily="34" charset="0"/>
              </a:defRPr>
            </a:lvl2pPr>
            <a:lvl3pPr indent="0" eaLnBrk="1" hangingPunct="1">
              <a:spcBef>
                <a:spcPct val="20000"/>
              </a:spcBef>
              <a:buNone/>
              <a:defRPr b="1">
                <a:solidFill>
                  <a:srgbClr val="00B0F0"/>
                </a:solidFill>
                <a:latin typeface="Helvetica" panose="020B0604020202020204" pitchFamily="34" charset="0"/>
                <a:cs typeface="Helvetica" panose="020B0604020202020204" pitchFamily="34" charset="0"/>
              </a:defRPr>
            </a:lvl3pPr>
            <a:lvl4pPr indent="0" eaLnBrk="1" hangingPunct="1">
              <a:spcBef>
                <a:spcPct val="20000"/>
              </a:spcBef>
              <a:buNone/>
              <a:defRPr sz="2000" b="1">
                <a:solidFill>
                  <a:srgbClr val="00B0F0"/>
                </a:solidFill>
                <a:latin typeface="Helvetica" panose="020B0604020202020204" pitchFamily="34" charset="0"/>
                <a:cs typeface="Helvetica" panose="020B0604020202020204" pitchFamily="34" charset="0"/>
              </a:defRPr>
            </a:lvl4pPr>
            <a:lvl5pPr indent="0" eaLnBrk="1" hangingPunct="1">
              <a:spcBef>
                <a:spcPct val="20000"/>
              </a:spcBef>
              <a:buNone/>
              <a:defRPr sz="2000" b="1">
                <a:solidFill>
                  <a:srgbClr val="00B0F0"/>
                </a:solidFill>
                <a:latin typeface="Helvetica" panose="020B0604020202020204" pitchFamily="34" charset="0"/>
                <a:cs typeface="Helvetica" panose="020B0604020202020204" pitchFamily="34" charset="0"/>
              </a:defRPr>
            </a:lvl5pPr>
            <a:lvl6pPr marL="2514600" indent="-228600" fontAlgn="base">
              <a:spcBef>
                <a:spcPct val="20000"/>
              </a:spcBef>
              <a:spcAft>
                <a:spcPct val="0"/>
              </a:spcAft>
              <a:buChar char="»"/>
              <a:defRPr sz="2000">
                <a:latin typeface="+mn-lt"/>
              </a:defRPr>
            </a:lvl6pPr>
            <a:lvl7pPr marL="2971800" indent="-228600" fontAlgn="base">
              <a:spcBef>
                <a:spcPct val="20000"/>
              </a:spcBef>
              <a:spcAft>
                <a:spcPct val="0"/>
              </a:spcAft>
              <a:buChar char="»"/>
              <a:defRPr sz="2000">
                <a:latin typeface="+mn-lt"/>
              </a:defRPr>
            </a:lvl7pPr>
            <a:lvl8pPr marL="3429000" indent="-228600" fontAlgn="base">
              <a:spcBef>
                <a:spcPct val="20000"/>
              </a:spcBef>
              <a:spcAft>
                <a:spcPct val="0"/>
              </a:spcAft>
              <a:buChar char="»"/>
              <a:defRPr sz="2000">
                <a:latin typeface="+mn-lt"/>
              </a:defRPr>
            </a:lvl8pPr>
            <a:lvl9pPr marL="3886200" indent="-228600" fontAlgn="base">
              <a:spcBef>
                <a:spcPct val="20000"/>
              </a:spcBef>
              <a:spcAft>
                <a:spcPct val="0"/>
              </a:spcAft>
              <a:buChar char="»"/>
              <a:defRPr sz="2000">
                <a:latin typeface="+mn-lt"/>
              </a:defRPr>
            </a:lvl9pPr>
          </a:lstStyle>
          <a:p>
            <a:pPr algn="ctr"/>
            <a:r>
              <a:rPr lang="ca-ES" dirty="0"/>
              <a:t>EINES DE COORDINACIÓ TERRITORIAL</a:t>
            </a:r>
            <a:endParaRPr lang="en-US" dirty="0"/>
          </a:p>
        </p:txBody>
      </p:sp>
      <p:graphicFrame>
        <p:nvGraphicFramePr>
          <p:cNvPr id="7" name="Taula 6"/>
          <p:cNvGraphicFramePr>
            <a:graphicFrameLocks noGrp="1"/>
          </p:cNvGraphicFramePr>
          <p:nvPr>
            <p:extLst/>
          </p:nvPr>
        </p:nvGraphicFramePr>
        <p:xfrm>
          <a:off x="2220425" y="1751505"/>
          <a:ext cx="7907885" cy="4179168"/>
        </p:xfrm>
        <a:graphic>
          <a:graphicData uri="http://schemas.openxmlformats.org/drawingml/2006/table">
            <a:tbl>
              <a:tblPr/>
              <a:tblGrid>
                <a:gridCol w="2142092">
                  <a:extLst>
                    <a:ext uri="{9D8B030D-6E8A-4147-A177-3AD203B41FA5}">
                      <a16:colId xmlns:a16="http://schemas.microsoft.com/office/drawing/2014/main" val="1231944830"/>
                    </a:ext>
                  </a:extLst>
                </a:gridCol>
                <a:gridCol w="1910031">
                  <a:extLst>
                    <a:ext uri="{9D8B030D-6E8A-4147-A177-3AD203B41FA5}">
                      <a16:colId xmlns:a16="http://schemas.microsoft.com/office/drawing/2014/main" val="4204744283"/>
                    </a:ext>
                  </a:extLst>
                </a:gridCol>
                <a:gridCol w="1927881">
                  <a:extLst>
                    <a:ext uri="{9D8B030D-6E8A-4147-A177-3AD203B41FA5}">
                      <a16:colId xmlns:a16="http://schemas.microsoft.com/office/drawing/2014/main" val="1435202347"/>
                    </a:ext>
                  </a:extLst>
                </a:gridCol>
                <a:gridCol w="1927881">
                  <a:extLst>
                    <a:ext uri="{9D8B030D-6E8A-4147-A177-3AD203B41FA5}">
                      <a16:colId xmlns:a16="http://schemas.microsoft.com/office/drawing/2014/main" val="3230547563"/>
                    </a:ext>
                  </a:extLst>
                </a:gridCol>
              </a:tblGrid>
              <a:tr h="823748">
                <a:tc gridSpan="2">
                  <a:txBody>
                    <a:bodyPr/>
                    <a:lstStyle/>
                    <a:p>
                      <a:pPr algn="ctr" fontAlgn="ctr"/>
                      <a:r>
                        <a:rPr lang="es-ES" sz="1900" b="1" i="0" u="none" strike="noStrike" dirty="0" err="1">
                          <a:solidFill>
                            <a:srgbClr val="000000"/>
                          </a:solidFill>
                          <a:effectLst/>
                          <a:latin typeface="+mj-lt"/>
                        </a:rPr>
                        <a:t>Zones</a:t>
                      </a:r>
                      <a:r>
                        <a:rPr lang="es-ES" sz="1900" b="1" i="0" u="none" strike="noStrike" dirty="0">
                          <a:solidFill>
                            <a:srgbClr val="000000"/>
                          </a:solidFill>
                          <a:effectLst/>
                          <a:latin typeface="+mj-lt"/>
                        </a:rPr>
                        <a:t> </a:t>
                      </a:r>
                      <a:r>
                        <a:rPr lang="es-ES" sz="1900" b="1" i="0" u="none" strike="noStrike" dirty="0" smtClean="0">
                          <a:solidFill>
                            <a:srgbClr val="000000"/>
                          </a:solidFill>
                          <a:effectLst/>
                          <a:latin typeface="+mj-lt"/>
                        </a:rPr>
                        <a:t>a definir al </a:t>
                      </a:r>
                      <a:r>
                        <a:rPr lang="es-ES" sz="1900" b="1" i="0" u="none" strike="noStrike" dirty="0">
                          <a:solidFill>
                            <a:srgbClr val="000000"/>
                          </a:solidFill>
                          <a:effectLst/>
                          <a:latin typeface="+mj-lt"/>
                        </a:rPr>
                        <a:t>PLATER </a:t>
                      </a:r>
                      <a:r>
                        <a:rPr lang="es-ES" sz="1900" b="1" i="0" u="none" strike="noStrike" dirty="0" smtClean="0">
                          <a:solidFill>
                            <a:srgbClr val="000000"/>
                          </a:solidFill>
                          <a:effectLst/>
                          <a:latin typeface="+mj-lt"/>
                        </a:rPr>
                        <a:t>(en base al </a:t>
                      </a:r>
                      <a:r>
                        <a:rPr lang="es-ES" sz="1900" b="1" i="0" u="none" strike="noStrike" dirty="0" err="1" smtClean="0">
                          <a:solidFill>
                            <a:srgbClr val="000000"/>
                          </a:solidFill>
                          <a:effectLst/>
                          <a:latin typeface="+mj-lt"/>
                        </a:rPr>
                        <a:t>model</a:t>
                      </a:r>
                      <a:r>
                        <a:rPr lang="es-ES" sz="1900" b="1" i="0" u="none" strike="noStrike" dirty="0" smtClean="0">
                          <a:solidFill>
                            <a:srgbClr val="000000"/>
                          </a:solidFill>
                          <a:effectLst/>
                          <a:latin typeface="+mj-lt"/>
                        </a:rPr>
                        <a:t> de la </a:t>
                      </a:r>
                      <a:r>
                        <a:rPr lang="es-ES" sz="1900" b="1" i="0" u="none" strike="noStrike" dirty="0" err="1" smtClean="0">
                          <a:solidFill>
                            <a:srgbClr val="000000"/>
                          </a:solidFill>
                          <a:effectLst/>
                          <a:latin typeface="+mj-lt"/>
                        </a:rPr>
                        <a:t>proposta</a:t>
                      </a:r>
                      <a:r>
                        <a:rPr lang="es-ES" sz="1900" b="1" i="0" u="none" strike="noStrike" dirty="0" smtClean="0">
                          <a:solidFill>
                            <a:srgbClr val="000000"/>
                          </a:solidFill>
                          <a:effectLst/>
                          <a:latin typeface="+mj-lt"/>
                        </a:rPr>
                        <a:t> de Directiva europea)</a:t>
                      </a:r>
                      <a:endParaRPr lang="es-ES" sz="1900" b="1" i="0" u="none" strike="noStrike" dirty="0">
                        <a:solidFill>
                          <a:srgbClr val="000000"/>
                        </a:solidFill>
                        <a:effectLst/>
                        <a:latin typeface="+mj-lt"/>
                      </a:endParaRPr>
                    </a:p>
                  </a:txBody>
                  <a:tcPr marL="11082" marR="11082" marT="11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ca-ES"/>
                    </a:p>
                  </a:txBody>
                  <a:tcPr/>
                </a:tc>
                <a:tc>
                  <a:txBody>
                    <a:bodyPr/>
                    <a:lstStyle/>
                    <a:p>
                      <a:pPr algn="ctr" fontAlgn="ctr"/>
                      <a:r>
                        <a:rPr lang="ca-ES" sz="1900" b="1" i="0" u="none" strike="noStrike">
                          <a:solidFill>
                            <a:srgbClr val="000000"/>
                          </a:solidFill>
                          <a:effectLst/>
                          <a:latin typeface="+mj-lt"/>
                        </a:rPr>
                        <a:t>Avaluació ambiental de projecte</a:t>
                      </a:r>
                    </a:p>
                  </a:txBody>
                  <a:tcPr marL="11082" marR="11082" marT="11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ca-ES" sz="1900" b="1" i="0" u="none" strike="noStrike" dirty="0">
                          <a:solidFill>
                            <a:srgbClr val="000000"/>
                          </a:solidFill>
                          <a:effectLst/>
                          <a:latin typeface="+mj-lt"/>
                        </a:rPr>
                        <a:t>Procediment administratiu</a:t>
                      </a:r>
                    </a:p>
                  </a:txBody>
                  <a:tcPr marL="11082" marR="11082" marT="11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81325238"/>
                  </a:ext>
                </a:extLst>
              </a:tr>
              <a:tr h="1179689">
                <a:tc>
                  <a:txBody>
                    <a:bodyPr/>
                    <a:lstStyle/>
                    <a:p>
                      <a:pPr algn="ctr" fontAlgn="ctr"/>
                      <a:r>
                        <a:rPr lang="ca-ES" sz="1900" b="1" i="0" u="none" strike="noStrike" dirty="0">
                          <a:solidFill>
                            <a:srgbClr val="000000"/>
                          </a:solidFill>
                          <a:effectLst/>
                          <a:latin typeface="+mj-lt"/>
                        </a:rPr>
                        <a:t>Zones propicies per a les energies renovables</a:t>
                      </a:r>
                    </a:p>
                  </a:txBody>
                  <a:tcPr marL="11082" marR="11082" marT="11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ca-ES" sz="1900" b="0" i="0" u="none" strike="noStrike" dirty="0">
                          <a:solidFill>
                            <a:srgbClr val="000000"/>
                          </a:solidFill>
                          <a:effectLst/>
                          <a:latin typeface="+mj-lt"/>
                        </a:rPr>
                        <a:t>Impacte negligible</a:t>
                      </a:r>
                    </a:p>
                  </a:txBody>
                  <a:tcPr marL="11082" marR="11082" marT="11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ca-ES" sz="1900" b="0" i="0" u="none" strike="noStrike" dirty="0">
                          <a:solidFill>
                            <a:srgbClr val="000000"/>
                          </a:solidFill>
                          <a:effectLst/>
                          <a:latin typeface="+mj-lt"/>
                        </a:rPr>
                        <a:t>Exempt (amb excepcions d'acord amb la proposta de Directiva)</a:t>
                      </a:r>
                    </a:p>
                  </a:txBody>
                  <a:tcPr marL="11082" marR="11082" marT="11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ca-ES" sz="1900" b="0" i="0" u="none" strike="noStrike">
                          <a:solidFill>
                            <a:srgbClr val="000000"/>
                          </a:solidFill>
                          <a:effectLst/>
                          <a:latin typeface="+mj-lt"/>
                        </a:rPr>
                        <a:t>accelerat</a:t>
                      </a:r>
                    </a:p>
                  </a:txBody>
                  <a:tcPr marL="11082" marR="11082" marT="11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22876573"/>
                  </a:ext>
                </a:extLst>
              </a:tr>
              <a:tr h="671202">
                <a:tc rowSpan="2">
                  <a:txBody>
                    <a:bodyPr/>
                    <a:lstStyle/>
                    <a:p>
                      <a:pPr algn="ctr" fontAlgn="ctr"/>
                      <a:r>
                        <a:rPr lang="fr-FR" sz="1900" b="1" i="0" u="none" strike="noStrike" dirty="0">
                          <a:solidFill>
                            <a:srgbClr val="000000"/>
                          </a:solidFill>
                          <a:effectLst/>
                          <a:latin typeface="+mj-lt"/>
                        </a:rPr>
                        <a:t>Altres zones disponibles per a les energies renovables</a:t>
                      </a:r>
                    </a:p>
                  </a:txBody>
                  <a:tcPr marL="11082" marR="11082" marT="11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ca-ES" sz="1900" b="0" i="0" u="none" strike="noStrike">
                          <a:solidFill>
                            <a:srgbClr val="000000"/>
                          </a:solidFill>
                          <a:effectLst/>
                          <a:latin typeface="+mj-lt"/>
                        </a:rPr>
                        <a:t>Impacte baix</a:t>
                      </a:r>
                    </a:p>
                  </a:txBody>
                  <a:tcPr marL="11082" marR="11082" marT="11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ca-ES" sz="1900" b="0" i="0" u="none" strike="noStrike" dirty="0">
                          <a:solidFill>
                            <a:srgbClr val="000000"/>
                          </a:solidFill>
                          <a:effectLst/>
                          <a:latin typeface="+mj-lt"/>
                        </a:rPr>
                        <a:t>Simplificada</a:t>
                      </a:r>
                    </a:p>
                  </a:txBody>
                  <a:tcPr marL="11082" marR="11082" marT="11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ca-ES" sz="1900" b="0" i="0" u="none" strike="noStrike">
                          <a:solidFill>
                            <a:srgbClr val="000000"/>
                          </a:solidFill>
                          <a:effectLst/>
                          <a:latin typeface="+mj-lt"/>
                        </a:rPr>
                        <a:t>accelerat</a:t>
                      </a:r>
                    </a:p>
                  </a:txBody>
                  <a:tcPr marL="11082" marR="11082" marT="11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06524500"/>
                  </a:ext>
                </a:extLst>
              </a:tr>
              <a:tr h="884766">
                <a:tc vMerge="1">
                  <a:txBody>
                    <a:bodyPr/>
                    <a:lstStyle/>
                    <a:p>
                      <a:endParaRPr lang="ca-ES"/>
                    </a:p>
                  </a:txBody>
                  <a:tcPr/>
                </a:tc>
                <a:tc>
                  <a:txBody>
                    <a:bodyPr/>
                    <a:lstStyle/>
                    <a:p>
                      <a:pPr algn="ctr" fontAlgn="ctr"/>
                      <a:r>
                        <a:rPr lang="ca-ES" sz="1900" b="0" i="0" u="none" strike="noStrike">
                          <a:solidFill>
                            <a:srgbClr val="000000"/>
                          </a:solidFill>
                          <a:effectLst/>
                          <a:latin typeface="+mj-lt"/>
                        </a:rPr>
                        <a:t>Impacte moderat</a:t>
                      </a:r>
                    </a:p>
                  </a:txBody>
                  <a:tcPr marL="11082" marR="11082" marT="11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ca-ES" sz="1900" b="0" i="0" u="none" strike="noStrike" dirty="0">
                          <a:solidFill>
                            <a:srgbClr val="000000"/>
                          </a:solidFill>
                          <a:effectLst/>
                          <a:latin typeface="+mj-lt"/>
                        </a:rPr>
                        <a:t>Si</a:t>
                      </a:r>
                    </a:p>
                  </a:txBody>
                  <a:tcPr marL="11082" marR="11082" marT="11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ca-ES" sz="1900" b="0" i="0" u="none" strike="noStrike" dirty="0">
                          <a:solidFill>
                            <a:srgbClr val="000000"/>
                          </a:solidFill>
                          <a:effectLst/>
                          <a:latin typeface="+mj-lt"/>
                        </a:rPr>
                        <a:t>normal (accelerat per a </a:t>
                      </a:r>
                      <a:r>
                        <a:rPr lang="ca-ES" sz="1900" b="0" i="0" u="none" strike="noStrike" dirty="0" smtClean="0">
                          <a:solidFill>
                            <a:srgbClr val="000000"/>
                          </a:solidFill>
                          <a:effectLst/>
                          <a:latin typeface="+mj-lt"/>
                        </a:rPr>
                        <a:t>instal·lacions </a:t>
                      </a:r>
                      <a:r>
                        <a:rPr lang="ca-ES" sz="1900" b="0" i="0" u="none" strike="noStrike" dirty="0">
                          <a:solidFill>
                            <a:srgbClr val="000000"/>
                          </a:solidFill>
                          <a:effectLst/>
                          <a:latin typeface="+mj-lt"/>
                        </a:rPr>
                        <a:t>de menys de 5 MW)</a:t>
                      </a:r>
                    </a:p>
                  </a:txBody>
                  <a:tcPr marL="11082" marR="11082" marT="11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31128224"/>
                  </a:ext>
                </a:extLst>
              </a:tr>
            </a:tbl>
          </a:graphicData>
        </a:graphic>
      </p:graphicFrame>
    </p:spTree>
    <p:extLst>
      <p:ext uri="{BB962C8B-B14F-4D97-AF65-F5344CB8AC3E}">
        <p14:creationId xmlns:p14="http://schemas.microsoft.com/office/powerpoint/2010/main" val="26694460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38855" y="965200"/>
            <a:ext cx="7989454" cy="646331"/>
          </a:xfrm>
          <a:prstGeom prst="rect">
            <a:avLst/>
          </a:prstGeom>
        </p:spPr>
        <p:txBody>
          <a:bodyPr wrap="square">
            <a:spAutoFit/>
          </a:bodyPr>
          <a:lstStyle/>
          <a:p>
            <a:pPr algn="just"/>
            <a:r>
              <a:rPr lang="ca-ES" b="1" dirty="0"/>
              <a:t>EL PLA TERRITORIAL SECTORIAL DE LES ENERGIES RENOVABLES A CATALUNYA (PLATER)</a:t>
            </a:r>
          </a:p>
        </p:txBody>
      </p:sp>
      <p:sp>
        <p:nvSpPr>
          <p:cNvPr id="4" name="2 Subtítulo"/>
          <p:cNvSpPr txBox="1">
            <a:spLocks/>
          </p:cNvSpPr>
          <p:nvPr/>
        </p:nvSpPr>
        <p:spPr>
          <a:xfrm>
            <a:off x="2138855" y="456530"/>
            <a:ext cx="7616724" cy="582560"/>
          </a:xfrm>
          <a:prstGeom prst="rect">
            <a:avLst/>
          </a:prstGeom>
        </p:spPr>
        <p:txBody>
          <a:bodyPr/>
          <a:lstStyle>
            <a:lvl1pPr marL="0" indent="0" eaLnBrk="1" hangingPunct="1">
              <a:spcBef>
                <a:spcPct val="20000"/>
              </a:spcBef>
              <a:buNone/>
              <a:defRPr sz="2000" b="1" cap="all" baseline="0">
                <a:solidFill>
                  <a:srgbClr val="F18900"/>
                </a:solidFill>
                <a:latin typeface="Helvetica" panose="020B0604020202020204" pitchFamily="34" charset="0"/>
                <a:cs typeface="Helvetica" panose="020B0604020202020204" pitchFamily="34" charset="0"/>
              </a:defRPr>
            </a:lvl1pPr>
            <a:lvl2pPr indent="0" eaLnBrk="1" hangingPunct="1">
              <a:spcBef>
                <a:spcPct val="20000"/>
              </a:spcBef>
              <a:buNone/>
              <a:defRPr sz="2800" b="1">
                <a:solidFill>
                  <a:srgbClr val="00B0F0"/>
                </a:solidFill>
                <a:latin typeface="Helvetica" panose="020B0604020202020204" pitchFamily="34" charset="0"/>
                <a:cs typeface="Helvetica" panose="020B0604020202020204" pitchFamily="34" charset="0"/>
              </a:defRPr>
            </a:lvl2pPr>
            <a:lvl3pPr indent="0" eaLnBrk="1" hangingPunct="1">
              <a:spcBef>
                <a:spcPct val="20000"/>
              </a:spcBef>
              <a:buNone/>
              <a:defRPr b="1">
                <a:solidFill>
                  <a:srgbClr val="00B0F0"/>
                </a:solidFill>
                <a:latin typeface="Helvetica" panose="020B0604020202020204" pitchFamily="34" charset="0"/>
                <a:cs typeface="Helvetica" panose="020B0604020202020204" pitchFamily="34" charset="0"/>
              </a:defRPr>
            </a:lvl3pPr>
            <a:lvl4pPr indent="0" eaLnBrk="1" hangingPunct="1">
              <a:spcBef>
                <a:spcPct val="20000"/>
              </a:spcBef>
              <a:buNone/>
              <a:defRPr sz="2000" b="1">
                <a:solidFill>
                  <a:srgbClr val="00B0F0"/>
                </a:solidFill>
                <a:latin typeface="Helvetica" panose="020B0604020202020204" pitchFamily="34" charset="0"/>
                <a:cs typeface="Helvetica" panose="020B0604020202020204" pitchFamily="34" charset="0"/>
              </a:defRPr>
            </a:lvl4pPr>
            <a:lvl5pPr indent="0" eaLnBrk="1" hangingPunct="1">
              <a:spcBef>
                <a:spcPct val="20000"/>
              </a:spcBef>
              <a:buNone/>
              <a:defRPr sz="2000" b="1">
                <a:solidFill>
                  <a:srgbClr val="00B0F0"/>
                </a:solidFill>
                <a:latin typeface="Helvetica" panose="020B0604020202020204" pitchFamily="34" charset="0"/>
                <a:cs typeface="Helvetica" panose="020B0604020202020204" pitchFamily="34" charset="0"/>
              </a:defRPr>
            </a:lvl5pPr>
            <a:lvl6pPr marL="2514600" indent="-228600" fontAlgn="base">
              <a:spcBef>
                <a:spcPct val="20000"/>
              </a:spcBef>
              <a:spcAft>
                <a:spcPct val="0"/>
              </a:spcAft>
              <a:buChar char="»"/>
              <a:defRPr sz="2000">
                <a:latin typeface="+mn-lt"/>
              </a:defRPr>
            </a:lvl6pPr>
            <a:lvl7pPr marL="2971800" indent="-228600" fontAlgn="base">
              <a:spcBef>
                <a:spcPct val="20000"/>
              </a:spcBef>
              <a:spcAft>
                <a:spcPct val="0"/>
              </a:spcAft>
              <a:buChar char="»"/>
              <a:defRPr sz="2000">
                <a:latin typeface="+mn-lt"/>
              </a:defRPr>
            </a:lvl7pPr>
            <a:lvl8pPr marL="3429000" indent="-228600" fontAlgn="base">
              <a:spcBef>
                <a:spcPct val="20000"/>
              </a:spcBef>
              <a:spcAft>
                <a:spcPct val="0"/>
              </a:spcAft>
              <a:buChar char="»"/>
              <a:defRPr sz="2000">
                <a:latin typeface="+mn-lt"/>
              </a:defRPr>
            </a:lvl8pPr>
            <a:lvl9pPr marL="3886200" indent="-228600" fontAlgn="base">
              <a:spcBef>
                <a:spcPct val="20000"/>
              </a:spcBef>
              <a:spcAft>
                <a:spcPct val="0"/>
              </a:spcAft>
              <a:buChar char="»"/>
              <a:defRPr sz="2000">
                <a:latin typeface="+mn-lt"/>
              </a:defRPr>
            </a:lvl9pPr>
          </a:lstStyle>
          <a:p>
            <a:pPr algn="ctr"/>
            <a:r>
              <a:rPr lang="ca-ES" dirty="0"/>
              <a:t>EINES DE COORDINACIÓ TERRITORIAL</a:t>
            </a:r>
            <a:endParaRPr lang="en-US" dirty="0"/>
          </a:p>
        </p:txBody>
      </p:sp>
      <p:sp>
        <p:nvSpPr>
          <p:cNvPr id="8" name="Rectángulo 2"/>
          <p:cNvSpPr/>
          <p:nvPr/>
        </p:nvSpPr>
        <p:spPr>
          <a:xfrm>
            <a:off x="2138855" y="1929211"/>
            <a:ext cx="7474418" cy="4047262"/>
          </a:xfrm>
          <a:prstGeom prst="rect">
            <a:avLst/>
          </a:prstGeom>
          <a:noFill/>
        </p:spPr>
        <p:txBody>
          <a:bodyPr wrap="square" tIns="0">
            <a:spAutoFit/>
          </a:bodyPr>
          <a:lstStyle/>
          <a:p>
            <a:pPr marL="342900" indent="-342900" algn="just">
              <a:buFont typeface="Arial" panose="020B0604020202020204" pitchFamily="34" charset="0"/>
              <a:buChar char="•"/>
            </a:pPr>
            <a:r>
              <a:rPr lang="ca-ES" sz="2000" dirty="0">
                <a:latin typeface="Helvetica" panose="020B0604020202020204" pitchFamily="34" charset="0"/>
                <a:cs typeface="Helvetica" panose="020B0604020202020204" pitchFamily="34" charset="0"/>
              </a:rPr>
              <a:t>Tenint </a:t>
            </a:r>
            <a:r>
              <a:rPr lang="ca-ES" sz="2000" dirty="0">
                <a:latin typeface="Helvetica" panose="020B0604020202020204" pitchFamily="34" charset="0"/>
                <a:cs typeface="Helvetica" panose="020B0604020202020204" pitchFamily="34" charset="0"/>
              </a:rPr>
              <a:t>en compte la importància de l’avaluació ambiental estratègica del PLATER, actualment s’estan centrant molts esforços en l’aprovació del “Document d’Abast</a:t>
            </a:r>
            <a:r>
              <a:rPr lang="ca-ES" sz="2000" dirty="0">
                <a:latin typeface="Helvetica" panose="020B0604020202020204" pitchFamily="34" charset="0"/>
                <a:cs typeface="Helvetica" panose="020B0604020202020204" pitchFamily="34" charset="0"/>
              </a:rPr>
              <a:t>”.</a:t>
            </a:r>
          </a:p>
          <a:p>
            <a:pPr algn="just"/>
            <a:endParaRPr lang="ca-ES" sz="2000" dirty="0">
              <a:latin typeface="Helvetica" panose="020B0604020202020204" pitchFamily="34" charset="0"/>
              <a:cs typeface="Helvetica" panose="020B0604020202020204" pitchFamily="34" charset="0"/>
            </a:endParaRPr>
          </a:p>
          <a:p>
            <a:pPr marL="342900" indent="-342900" algn="just">
              <a:buFont typeface="Arial" panose="020B0604020202020204" pitchFamily="34" charset="0"/>
              <a:buChar char="•"/>
            </a:pPr>
            <a:r>
              <a:rPr lang="ca-ES" sz="2000" dirty="0">
                <a:latin typeface="Helvetica" panose="020B0604020202020204" pitchFamily="34" charset="0"/>
                <a:cs typeface="Helvetica" panose="020B0604020202020204" pitchFamily="34" charset="0"/>
              </a:rPr>
              <a:t>Es disposa del “Document Inicial Estratègic” provisional que les properes setmanes es portarà a consulta, per part de l’òrgan ambiental, a les administracions públiques afectades i les persones interessades.</a:t>
            </a:r>
          </a:p>
          <a:p>
            <a:pPr marL="342900" indent="-342900" algn="just">
              <a:buFont typeface="Arial" panose="020B0604020202020204" pitchFamily="34" charset="0"/>
              <a:buChar char="•"/>
            </a:pPr>
            <a:endParaRPr lang="ca-ES" sz="2000" dirty="0">
              <a:latin typeface="Helvetica" panose="020B0604020202020204" pitchFamily="34" charset="0"/>
              <a:cs typeface="Helvetica" panose="020B0604020202020204" pitchFamily="34" charset="0"/>
            </a:endParaRPr>
          </a:p>
          <a:p>
            <a:pPr marL="342900" indent="-342900" algn="just">
              <a:buFont typeface="Arial" panose="020B0604020202020204" pitchFamily="34" charset="0"/>
              <a:buChar char="•"/>
            </a:pPr>
            <a:r>
              <a:rPr lang="ca-ES" sz="2000" dirty="0">
                <a:latin typeface="Helvetica" panose="020B0604020202020204" pitchFamily="34" charset="0"/>
                <a:cs typeface="Helvetica" panose="020B0604020202020204" pitchFamily="34" charset="0"/>
              </a:rPr>
              <a:t>Una vegada finalitzada aquesta consulta, l’òrgan ambiental elaborarà el “Document d’Abast”. Aquest document fixarà el contingut, l'amplitud, el nivell de detall i el grau d'especificació de l’estudi ambiental estratègic.</a:t>
            </a:r>
          </a:p>
        </p:txBody>
      </p:sp>
    </p:spTree>
    <p:extLst>
      <p:ext uri="{BB962C8B-B14F-4D97-AF65-F5344CB8AC3E}">
        <p14:creationId xmlns:p14="http://schemas.microsoft.com/office/powerpoint/2010/main" val="40502518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38855" y="1001550"/>
            <a:ext cx="7989454" cy="369332"/>
          </a:xfrm>
          <a:prstGeom prst="rect">
            <a:avLst/>
          </a:prstGeom>
        </p:spPr>
        <p:txBody>
          <a:bodyPr wrap="square">
            <a:spAutoFit/>
          </a:bodyPr>
          <a:lstStyle/>
          <a:p>
            <a:pPr algn="just"/>
            <a:r>
              <a:rPr lang="ca-ES" b="1" dirty="0"/>
              <a:t>LA XARXA D’OFICINES COMARCALS DE TRANSICIÓ ENERGÈTICA</a:t>
            </a:r>
            <a:endParaRPr lang="ca-ES" b="1" dirty="0"/>
          </a:p>
        </p:txBody>
      </p:sp>
      <p:sp>
        <p:nvSpPr>
          <p:cNvPr id="4" name="2 Subtítulo"/>
          <p:cNvSpPr txBox="1">
            <a:spLocks/>
          </p:cNvSpPr>
          <p:nvPr/>
        </p:nvSpPr>
        <p:spPr>
          <a:xfrm>
            <a:off x="2138855" y="456530"/>
            <a:ext cx="7616724" cy="582560"/>
          </a:xfrm>
          <a:prstGeom prst="rect">
            <a:avLst/>
          </a:prstGeom>
        </p:spPr>
        <p:txBody>
          <a:bodyPr/>
          <a:lstStyle>
            <a:lvl1pPr marL="0" indent="0" eaLnBrk="1" hangingPunct="1">
              <a:spcBef>
                <a:spcPct val="20000"/>
              </a:spcBef>
              <a:buNone/>
              <a:defRPr sz="2000" b="1" cap="all" baseline="0">
                <a:solidFill>
                  <a:srgbClr val="F18900"/>
                </a:solidFill>
                <a:latin typeface="Helvetica" panose="020B0604020202020204" pitchFamily="34" charset="0"/>
                <a:cs typeface="Helvetica" panose="020B0604020202020204" pitchFamily="34" charset="0"/>
              </a:defRPr>
            </a:lvl1pPr>
            <a:lvl2pPr indent="0" eaLnBrk="1" hangingPunct="1">
              <a:spcBef>
                <a:spcPct val="20000"/>
              </a:spcBef>
              <a:buNone/>
              <a:defRPr sz="2800" b="1">
                <a:solidFill>
                  <a:srgbClr val="00B0F0"/>
                </a:solidFill>
                <a:latin typeface="Helvetica" panose="020B0604020202020204" pitchFamily="34" charset="0"/>
                <a:cs typeface="Helvetica" panose="020B0604020202020204" pitchFamily="34" charset="0"/>
              </a:defRPr>
            </a:lvl2pPr>
            <a:lvl3pPr indent="0" eaLnBrk="1" hangingPunct="1">
              <a:spcBef>
                <a:spcPct val="20000"/>
              </a:spcBef>
              <a:buNone/>
              <a:defRPr b="1">
                <a:solidFill>
                  <a:srgbClr val="00B0F0"/>
                </a:solidFill>
                <a:latin typeface="Helvetica" panose="020B0604020202020204" pitchFamily="34" charset="0"/>
                <a:cs typeface="Helvetica" panose="020B0604020202020204" pitchFamily="34" charset="0"/>
              </a:defRPr>
            </a:lvl3pPr>
            <a:lvl4pPr indent="0" eaLnBrk="1" hangingPunct="1">
              <a:spcBef>
                <a:spcPct val="20000"/>
              </a:spcBef>
              <a:buNone/>
              <a:defRPr sz="2000" b="1">
                <a:solidFill>
                  <a:srgbClr val="00B0F0"/>
                </a:solidFill>
                <a:latin typeface="Helvetica" panose="020B0604020202020204" pitchFamily="34" charset="0"/>
                <a:cs typeface="Helvetica" panose="020B0604020202020204" pitchFamily="34" charset="0"/>
              </a:defRPr>
            </a:lvl4pPr>
            <a:lvl5pPr indent="0" eaLnBrk="1" hangingPunct="1">
              <a:spcBef>
                <a:spcPct val="20000"/>
              </a:spcBef>
              <a:buNone/>
              <a:defRPr sz="2000" b="1">
                <a:solidFill>
                  <a:srgbClr val="00B0F0"/>
                </a:solidFill>
                <a:latin typeface="Helvetica" panose="020B0604020202020204" pitchFamily="34" charset="0"/>
                <a:cs typeface="Helvetica" panose="020B0604020202020204" pitchFamily="34" charset="0"/>
              </a:defRPr>
            </a:lvl5pPr>
            <a:lvl6pPr marL="2514600" indent="-228600" fontAlgn="base">
              <a:spcBef>
                <a:spcPct val="20000"/>
              </a:spcBef>
              <a:spcAft>
                <a:spcPct val="0"/>
              </a:spcAft>
              <a:buChar char="»"/>
              <a:defRPr sz="2000">
                <a:latin typeface="+mn-lt"/>
              </a:defRPr>
            </a:lvl6pPr>
            <a:lvl7pPr marL="2971800" indent="-228600" fontAlgn="base">
              <a:spcBef>
                <a:spcPct val="20000"/>
              </a:spcBef>
              <a:spcAft>
                <a:spcPct val="0"/>
              </a:spcAft>
              <a:buChar char="»"/>
              <a:defRPr sz="2000">
                <a:latin typeface="+mn-lt"/>
              </a:defRPr>
            </a:lvl7pPr>
            <a:lvl8pPr marL="3429000" indent="-228600" fontAlgn="base">
              <a:spcBef>
                <a:spcPct val="20000"/>
              </a:spcBef>
              <a:spcAft>
                <a:spcPct val="0"/>
              </a:spcAft>
              <a:buChar char="»"/>
              <a:defRPr sz="2000">
                <a:latin typeface="+mn-lt"/>
              </a:defRPr>
            </a:lvl8pPr>
            <a:lvl9pPr marL="3886200" indent="-228600" fontAlgn="base">
              <a:spcBef>
                <a:spcPct val="20000"/>
              </a:spcBef>
              <a:spcAft>
                <a:spcPct val="0"/>
              </a:spcAft>
              <a:buChar char="»"/>
              <a:defRPr sz="2000">
                <a:latin typeface="+mn-lt"/>
              </a:defRPr>
            </a:lvl9pPr>
          </a:lstStyle>
          <a:p>
            <a:pPr algn="ctr"/>
            <a:r>
              <a:rPr lang="ca-ES" dirty="0"/>
              <a:t>EINES DE COORDINACIÓ TERRITORIAL</a:t>
            </a:r>
            <a:endParaRPr lang="en-US" dirty="0"/>
          </a:p>
        </p:txBody>
      </p:sp>
      <p:sp>
        <p:nvSpPr>
          <p:cNvPr id="3" name="Rectangle 2"/>
          <p:cNvSpPr/>
          <p:nvPr/>
        </p:nvSpPr>
        <p:spPr>
          <a:xfrm>
            <a:off x="2231366" y="1584110"/>
            <a:ext cx="4606506" cy="3170099"/>
          </a:xfrm>
          <a:prstGeom prst="rect">
            <a:avLst/>
          </a:prstGeom>
          <a:noFill/>
        </p:spPr>
        <p:txBody>
          <a:bodyPr wrap="square">
            <a:spAutoFit/>
          </a:bodyPr>
          <a:lstStyle/>
          <a:p>
            <a:pPr algn="just">
              <a:spcAft>
                <a:spcPts val="1125"/>
              </a:spcAft>
            </a:pPr>
            <a:r>
              <a:rPr lang="ca-ES" sz="2000" dirty="0">
                <a:ea typeface="Times New Roman" panose="02020603050405020304" pitchFamily="18" charset="0"/>
              </a:rPr>
              <a:t>Les oficines comarcals de transició </a:t>
            </a:r>
            <a:r>
              <a:rPr lang="ca-ES" sz="2000" dirty="0">
                <a:ea typeface="Times New Roman" panose="02020603050405020304" pitchFamily="18" charset="0"/>
              </a:rPr>
              <a:t>energètica (</a:t>
            </a:r>
            <a:r>
              <a:rPr lang="ca-ES" sz="2000" dirty="0" err="1">
                <a:ea typeface="Times New Roman" panose="02020603050405020304" pitchFamily="18" charset="0"/>
              </a:rPr>
              <a:t>OCTEs</a:t>
            </a:r>
            <a:r>
              <a:rPr lang="ca-ES" sz="2000" dirty="0">
                <a:ea typeface="Times New Roman" panose="02020603050405020304" pitchFamily="18" charset="0"/>
              </a:rPr>
              <a:t>), </a:t>
            </a:r>
            <a:r>
              <a:rPr lang="ca-ES" sz="2000" dirty="0">
                <a:ea typeface="Times New Roman" panose="02020603050405020304" pitchFamily="18" charset="0"/>
              </a:rPr>
              <a:t>que depenen de cada consell comarcal i s’han constituït durant la segona meitat del 2022 amb el suport de </a:t>
            </a:r>
            <a:r>
              <a:rPr lang="ca-ES" sz="2000" dirty="0">
                <a:ea typeface="Times New Roman" panose="02020603050405020304" pitchFamily="18" charset="0"/>
              </a:rPr>
              <a:t>l’ICAEN i de la Direcció General d’Energia, </a:t>
            </a:r>
            <a:r>
              <a:rPr lang="ca-ES" sz="2000" dirty="0">
                <a:ea typeface="Times New Roman" panose="02020603050405020304" pitchFamily="18" charset="0"/>
              </a:rPr>
              <a:t>són un dels instruments que han de contribuir, mitjançant la participació i la coresponsabilitat, al desplegament d’energies renovables a Catalunya.</a:t>
            </a:r>
            <a:endParaRPr lang="ca-ES" sz="2000" dirty="0">
              <a:latin typeface="Times New Roman" panose="02020603050405020304" pitchFamily="18" charset="0"/>
              <a:ea typeface="Times New Roman" panose="02020603050405020304" pitchFamily="18" charset="0"/>
            </a:endParaRPr>
          </a:p>
        </p:txBody>
      </p:sp>
      <p:pic>
        <p:nvPicPr>
          <p:cNvPr id="5" name="Imatge 4"/>
          <p:cNvPicPr>
            <a:picLocks noChangeAspect="1"/>
          </p:cNvPicPr>
          <p:nvPr/>
        </p:nvPicPr>
        <p:blipFill rotWithShape="1">
          <a:blip r:embed="rId2"/>
          <a:srcRect r="76807"/>
          <a:stretch/>
        </p:blipFill>
        <p:spPr>
          <a:xfrm>
            <a:off x="7001777" y="1649560"/>
            <a:ext cx="2864172" cy="3087397"/>
          </a:xfrm>
          <a:prstGeom prst="rect">
            <a:avLst/>
          </a:prstGeom>
        </p:spPr>
      </p:pic>
    </p:spTree>
    <p:extLst>
      <p:ext uri="{BB962C8B-B14F-4D97-AF65-F5344CB8AC3E}">
        <p14:creationId xmlns:p14="http://schemas.microsoft.com/office/powerpoint/2010/main" val="34462098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83046" y="1407950"/>
            <a:ext cx="7989454" cy="369332"/>
          </a:xfrm>
          <a:prstGeom prst="rect">
            <a:avLst/>
          </a:prstGeom>
        </p:spPr>
        <p:txBody>
          <a:bodyPr wrap="square">
            <a:spAutoFit/>
          </a:bodyPr>
          <a:lstStyle/>
          <a:p>
            <a:pPr algn="just"/>
            <a:r>
              <a:rPr lang="ca-ES" b="1" dirty="0"/>
              <a:t>LA CREACIÓ DE LES </a:t>
            </a:r>
            <a:r>
              <a:rPr lang="ca-ES" b="1" dirty="0" err="1"/>
              <a:t>OCTEs</a:t>
            </a:r>
            <a:r>
              <a:rPr lang="ca-ES" b="1" dirty="0"/>
              <a:t> – subvenció 3,6 M€</a:t>
            </a:r>
            <a:endParaRPr lang="ca-ES" b="1" dirty="0"/>
          </a:p>
        </p:txBody>
      </p:sp>
      <p:sp>
        <p:nvSpPr>
          <p:cNvPr id="4" name="2 Subtítulo"/>
          <p:cNvSpPr txBox="1">
            <a:spLocks/>
          </p:cNvSpPr>
          <p:nvPr/>
        </p:nvSpPr>
        <p:spPr>
          <a:xfrm>
            <a:off x="2663349" y="312376"/>
            <a:ext cx="7616724" cy="582560"/>
          </a:xfrm>
          <a:prstGeom prst="rect">
            <a:avLst/>
          </a:prstGeom>
        </p:spPr>
        <p:txBody>
          <a:bodyPr/>
          <a:lstStyle>
            <a:lvl1pPr marL="0" indent="0" eaLnBrk="1" hangingPunct="1">
              <a:spcBef>
                <a:spcPct val="20000"/>
              </a:spcBef>
              <a:buNone/>
              <a:defRPr sz="2000" b="1" cap="all" baseline="0">
                <a:solidFill>
                  <a:srgbClr val="F18900"/>
                </a:solidFill>
                <a:latin typeface="Helvetica" panose="020B0604020202020204" pitchFamily="34" charset="0"/>
                <a:cs typeface="Helvetica" panose="020B0604020202020204" pitchFamily="34" charset="0"/>
              </a:defRPr>
            </a:lvl1pPr>
            <a:lvl2pPr indent="0" eaLnBrk="1" hangingPunct="1">
              <a:spcBef>
                <a:spcPct val="20000"/>
              </a:spcBef>
              <a:buNone/>
              <a:defRPr sz="2800" b="1">
                <a:solidFill>
                  <a:srgbClr val="00B0F0"/>
                </a:solidFill>
                <a:latin typeface="Helvetica" panose="020B0604020202020204" pitchFamily="34" charset="0"/>
                <a:cs typeface="Helvetica" panose="020B0604020202020204" pitchFamily="34" charset="0"/>
              </a:defRPr>
            </a:lvl2pPr>
            <a:lvl3pPr indent="0" eaLnBrk="1" hangingPunct="1">
              <a:spcBef>
                <a:spcPct val="20000"/>
              </a:spcBef>
              <a:buNone/>
              <a:defRPr b="1">
                <a:solidFill>
                  <a:srgbClr val="00B0F0"/>
                </a:solidFill>
                <a:latin typeface="Helvetica" panose="020B0604020202020204" pitchFamily="34" charset="0"/>
                <a:cs typeface="Helvetica" panose="020B0604020202020204" pitchFamily="34" charset="0"/>
              </a:defRPr>
            </a:lvl3pPr>
            <a:lvl4pPr indent="0" eaLnBrk="1" hangingPunct="1">
              <a:spcBef>
                <a:spcPct val="20000"/>
              </a:spcBef>
              <a:buNone/>
              <a:defRPr sz="2000" b="1">
                <a:solidFill>
                  <a:srgbClr val="00B0F0"/>
                </a:solidFill>
                <a:latin typeface="Helvetica" panose="020B0604020202020204" pitchFamily="34" charset="0"/>
                <a:cs typeface="Helvetica" panose="020B0604020202020204" pitchFamily="34" charset="0"/>
              </a:defRPr>
            </a:lvl4pPr>
            <a:lvl5pPr indent="0" eaLnBrk="1" hangingPunct="1">
              <a:spcBef>
                <a:spcPct val="20000"/>
              </a:spcBef>
              <a:buNone/>
              <a:defRPr sz="2000" b="1">
                <a:solidFill>
                  <a:srgbClr val="00B0F0"/>
                </a:solidFill>
                <a:latin typeface="Helvetica" panose="020B0604020202020204" pitchFamily="34" charset="0"/>
                <a:cs typeface="Helvetica" panose="020B0604020202020204" pitchFamily="34" charset="0"/>
              </a:defRPr>
            </a:lvl5pPr>
            <a:lvl6pPr marL="2514600" indent="-228600" fontAlgn="base">
              <a:spcBef>
                <a:spcPct val="20000"/>
              </a:spcBef>
              <a:spcAft>
                <a:spcPct val="0"/>
              </a:spcAft>
              <a:buChar char="»"/>
              <a:defRPr sz="2000">
                <a:latin typeface="+mn-lt"/>
              </a:defRPr>
            </a:lvl6pPr>
            <a:lvl7pPr marL="2971800" indent="-228600" fontAlgn="base">
              <a:spcBef>
                <a:spcPct val="20000"/>
              </a:spcBef>
              <a:spcAft>
                <a:spcPct val="0"/>
              </a:spcAft>
              <a:buChar char="»"/>
              <a:defRPr sz="2000">
                <a:latin typeface="+mn-lt"/>
              </a:defRPr>
            </a:lvl7pPr>
            <a:lvl8pPr marL="3429000" indent="-228600" fontAlgn="base">
              <a:spcBef>
                <a:spcPct val="20000"/>
              </a:spcBef>
              <a:spcAft>
                <a:spcPct val="0"/>
              </a:spcAft>
              <a:buChar char="»"/>
              <a:defRPr sz="2000">
                <a:latin typeface="+mn-lt"/>
              </a:defRPr>
            </a:lvl8pPr>
            <a:lvl9pPr marL="3886200" indent="-228600" fontAlgn="base">
              <a:spcBef>
                <a:spcPct val="20000"/>
              </a:spcBef>
              <a:spcAft>
                <a:spcPct val="0"/>
              </a:spcAft>
              <a:buChar char="»"/>
              <a:defRPr sz="2000">
                <a:latin typeface="+mn-lt"/>
              </a:defRPr>
            </a:lvl9pPr>
          </a:lstStyle>
          <a:p>
            <a:pPr algn="just"/>
            <a:r>
              <a:rPr lang="ca-ES" dirty="0"/>
              <a:t>EINES DE COORDINACIÓ TERRITORIAL: LA </a:t>
            </a:r>
            <a:r>
              <a:rPr lang="ca-ES" dirty="0"/>
              <a:t>XARXA D’OFICINES COMARCALS DE TRANSICIÓ ENERGÈTICA</a:t>
            </a:r>
          </a:p>
          <a:p>
            <a:pPr algn="ctr"/>
            <a:endParaRPr lang="en-US" dirty="0"/>
          </a:p>
        </p:txBody>
      </p:sp>
      <p:pic>
        <p:nvPicPr>
          <p:cNvPr id="3" name="Imatge 2"/>
          <p:cNvPicPr>
            <a:picLocks noChangeAspect="1"/>
          </p:cNvPicPr>
          <p:nvPr/>
        </p:nvPicPr>
        <p:blipFill>
          <a:blip r:embed="rId2"/>
          <a:stretch>
            <a:fillRect/>
          </a:stretch>
        </p:blipFill>
        <p:spPr>
          <a:xfrm>
            <a:off x="2183047" y="2178153"/>
            <a:ext cx="7750377" cy="3112530"/>
          </a:xfrm>
          <a:prstGeom prst="rect">
            <a:avLst/>
          </a:prstGeom>
          <a:ln>
            <a:solidFill>
              <a:schemeClr val="tx1"/>
            </a:solidFill>
          </a:ln>
        </p:spPr>
      </p:pic>
    </p:spTree>
    <p:extLst>
      <p:ext uri="{BB962C8B-B14F-4D97-AF65-F5344CB8AC3E}">
        <p14:creationId xmlns:p14="http://schemas.microsoft.com/office/powerpoint/2010/main" val="28783712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38855" y="1287877"/>
            <a:ext cx="7989454" cy="369332"/>
          </a:xfrm>
          <a:prstGeom prst="rect">
            <a:avLst/>
          </a:prstGeom>
        </p:spPr>
        <p:txBody>
          <a:bodyPr wrap="square">
            <a:spAutoFit/>
          </a:bodyPr>
          <a:lstStyle/>
          <a:p>
            <a:pPr algn="just"/>
            <a:r>
              <a:rPr lang="ca-ES" b="1" dirty="0"/>
              <a:t>EL TREBALL DE LES OCTES</a:t>
            </a:r>
            <a:endParaRPr lang="ca-ES" b="1" dirty="0"/>
          </a:p>
        </p:txBody>
      </p:sp>
      <p:sp>
        <p:nvSpPr>
          <p:cNvPr id="5" name="Rectangle 4"/>
          <p:cNvSpPr/>
          <p:nvPr/>
        </p:nvSpPr>
        <p:spPr>
          <a:xfrm>
            <a:off x="2138855" y="1862730"/>
            <a:ext cx="7989454" cy="4247317"/>
          </a:xfrm>
          <a:prstGeom prst="rect">
            <a:avLst/>
          </a:prstGeom>
          <a:noFill/>
        </p:spPr>
        <p:txBody>
          <a:bodyPr wrap="square">
            <a:spAutoFit/>
          </a:bodyPr>
          <a:lstStyle/>
          <a:p>
            <a:pPr marL="342900" indent="-342900" algn="just">
              <a:buFont typeface="Symbol" panose="05050102010706020507" pitchFamily="18" charset="2"/>
              <a:buChar char=""/>
            </a:pPr>
            <a:r>
              <a:rPr lang="ca-ES" sz="2000" dirty="0">
                <a:solidFill>
                  <a:srgbClr val="17365D"/>
                </a:solidFill>
                <a:latin typeface="+mj-lt"/>
                <a:ea typeface="Times New Roman" panose="02020603050405020304" pitchFamily="18" charset="0"/>
              </a:rPr>
              <a:t>L’Institut </a:t>
            </a:r>
            <a:r>
              <a:rPr lang="ca-ES" sz="2000" dirty="0">
                <a:solidFill>
                  <a:srgbClr val="17365D"/>
                </a:solidFill>
                <a:latin typeface="+mj-lt"/>
                <a:ea typeface="Times New Roman" panose="02020603050405020304" pitchFamily="18" charset="0"/>
              </a:rPr>
              <a:t>Català d’Energia i la Direcció General d’Energia donaran </a:t>
            </a:r>
            <a:r>
              <a:rPr lang="ca-ES" sz="2000" dirty="0">
                <a:solidFill>
                  <a:srgbClr val="17365D"/>
                </a:solidFill>
                <a:latin typeface="+mj-lt"/>
                <a:ea typeface="Times New Roman" panose="02020603050405020304" pitchFamily="18" charset="0"/>
              </a:rPr>
              <a:t>suport al </a:t>
            </a:r>
            <a:r>
              <a:rPr lang="ca-ES" sz="2000" dirty="0">
                <a:solidFill>
                  <a:srgbClr val="17365D"/>
                </a:solidFill>
                <a:latin typeface="+mj-lt"/>
                <a:ea typeface="Times New Roman" panose="02020603050405020304" pitchFamily="18" charset="0"/>
              </a:rPr>
              <a:t>treball de les oficines</a:t>
            </a:r>
            <a:r>
              <a:rPr lang="ca-ES" sz="2000" dirty="0">
                <a:solidFill>
                  <a:srgbClr val="17365D"/>
                </a:solidFill>
                <a:latin typeface="+mj-lt"/>
                <a:ea typeface="Times New Roman" panose="02020603050405020304" pitchFamily="18" charset="0"/>
              </a:rPr>
              <a:t>.</a:t>
            </a:r>
          </a:p>
          <a:p>
            <a:pPr algn="just"/>
            <a:endParaRPr lang="ca-ES" sz="2000" dirty="0">
              <a:solidFill>
                <a:srgbClr val="17365D"/>
              </a:solidFill>
              <a:latin typeface="+mj-lt"/>
              <a:ea typeface="Times New Roman" panose="02020603050405020304" pitchFamily="18" charset="0"/>
            </a:endParaRPr>
          </a:p>
          <a:p>
            <a:pPr marL="342900" indent="-342900" algn="just">
              <a:buFont typeface="Symbol" panose="05050102010706020507" pitchFamily="18" charset="2"/>
              <a:buChar char=""/>
            </a:pPr>
            <a:r>
              <a:rPr lang="ca-ES" sz="2000" dirty="0">
                <a:solidFill>
                  <a:srgbClr val="17365D"/>
                </a:solidFill>
                <a:latin typeface="+mj-lt"/>
                <a:ea typeface="Times New Roman" panose="02020603050405020304" pitchFamily="18" charset="0"/>
              </a:rPr>
              <a:t>Les persones tècniques contractades pels consells comarcals aportaran suport tècnic als consells en dos àmbits:</a:t>
            </a:r>
          </a:p>
          <a:p>
            <a:pPr marL="742950" lvl="1" indent="-285750" algn="just">
              <a:buFont typeface="Courier New" panose="02070309020205020404" pitchFamily="49" charset="0"/>
              <a:buChar char="o"/>
            </a:pPr>
            <a:r>
              <a:rPr lang="ca-ES" sz="2000" dirty="0">
                <a:solidFill>
                  <a:srgbClr val="17365D"/>
                </a:solidFill>
                <a:latin typeface="+mj-lt"/>
                <a:ea typeface="Times New Roman" panose="02020603050405020304" pitchFamily="18" charset="0"/>
              </a:rPr>
              <a:t>Ajudant al desenvolupament del PLATER, actualment en fase inicial de redacció. De forma concreta, el suport consistirà en l’adaptació a nivell comarcal i local dels criteris energètics, ambientals, paisatgístics, agrícoles, culturals... que s’adoptin en el marc del PLATER.</a:t>
            </a:r>
          </a:p>
          <a:p>
            <a:pPr marL="742950" lvl="1" indent="-285750" algn="just">
              <a:buFont typeface="Courier New" panose="02070309020205020404" pitchFamily="49" charset="0"/>
              <a:buChar char="o"/>
            </a:pPr>
            <a:r>
              <a:rPr lang="ca-ES" sz="2000" dirty="0">
                <a:solidFill>
                  <a:srgbClr val="17365D"/>
                </a:solidFill>
                <a:latin typeface="+mj-lt"/>
                <a:ea typeface="Times New Roman" panose="02020603050405020304" pitchFamily="18" charset="0"/>
              </a:rPr>
              <a:t>Impulsant els projectes i actuacions </a:t>
            </a:r>
            <a:r>
              <a:rPr lang="ca-ES" sz="2000" dirty="0">
                <a:solidFill>
                  <a:srgbClr val="17365D"/>
                </a:solidFill>
                <a:latin typeface="+mj-lt"/>
                <a:ea typeface="Times New Roman" panose="02020603050405020304" pitchFamily="18" charset="0"/>
              </a:rPr>
              <a:t>en la línia de la transició energètica i, de forma especial, els projectes d’autogeneració renovable arrelats i/o impulsats pel territori.</a:t>
            </a:r>
            <a:endParaRPr lang="ca-ES" sz="2000" dirty="0">
              <a:solidFill>
                <a:srgbClr val="17365D"/>
              </a:solidFill>
              <a:latin typeface="+mj-lt"/>
              <a:ea typeface="Times New Roman" panose="02020603050405020304" pitchFamily="18" charset="0"/>
            </a:endParaRPr>
          </a:p>
          <a:p>
            <a:pPr algn="just">
              <a:lnSpc>
                <a:spcPts val="1200"/>
              </a:lnSpc>
            </a:pPr>
            <a:r>
              <a:rPr lang="ca-ES" sz="2000" b="1" i="1" dirty="0">
                <a:latin typeface="+mj-lt"/>
                <a:ea typeface="Times New Roman" panose="02020603050405020304" pitchFamily="18" charset="0"/>
              </a:rPr>
              <a:t> </a:t>
            </a:r>
            <a:endParaRPr lang="ca-ES" sz="2000" dirty="0">
              <a:latin typeface="+mj-lt"/>
              <a:ea typeface="Times New Roman" panose="02020603050405020304" pitchFamily="18" charset="0"/>
            </a:endParaRPr>
          </a:p>
        </p:txBody>
      </p:sp>
      <p:sp>
        <p:nvSpPr>
          <p:cNvPr id="6" name="2 Subtítulo"/>
          <p:cNvSpPr txBox="1">
            <a:spLocks/>
          </p:cNvSpPr>
          <p:nvPr/>
        </p:nvSpPr>
        <p:spPr>
          <a:xfrm>
            <a:off x="2724021" y="246957"/>
            <a:ext cx="7616724" cy="582560"/>
          </a:xfrm>
          <a:prstGeom prst="rect">
            <a:avLst/>
          </a:prstGeom>
        </p:spPr>
        <p:txBody>
          <a:bodyPr/>
          <a:lstStyle>
            <a:lvl1pPr marL="0" indent="0" eaLnBrk="1" hangingPunct="1">
              <a:spcBef>
                <a:spcPct val="20000"/>
              </a:spcBef>
              <a:buNone/>
              <a:defRPr sz="2000" b="1" cap="all" baseline="0">
                <a:solidFill>
                  <a:srgbClr val="F18900"/>
                </a:solidFill>
                <a:latin typeface="Helvetica" panose="020B0604020202020204" pitchFamily="34" charset="0"/>
                <a:cs typeface="Helvetica" panose="020B0604020202020204" pitchFamily="34" charset="0"/>
              </a:defRPr>
            </a:lvl1pPr>
            <a:lvl2pPr indent="0" eaLnBrk="1" hangingPunct="1">
              <a:spcBef>
                <a:spcPct val="20000"/>
              </a:spcBef>
              <a:buNone/>
              <a:defRPr sz="2800" b="1">
                <a:solidFill>
                  <a:srgbClr val="00B0F0"/>
                </a:solidFill>
                <a:latin typeface="Helvetica" panose="020B0604020202020204" pitchFamily="34" charset="0"/>
                <a:cs typeface="Helvetica" panose="020B0604020202020204" pitchFamily="34" charset="0"/>
              </a:defRPr>
            </a:lvl2pPr>
            <a:lvl3pPr indent="0" eaLnBrk="1" hangingPunct="1">
              <a:spcBef>
                <a:spcPct val="20000"/>
              </a:spcBef>
              <a:buNone/>
              <a:defRPr b="1">
                <a:solidFill>
                  <a:srgbClr val="00B0F0"/>
                </a:solidFill>
                <a:latin typeface="Helvetica" panose="020B0604020202020204" pitchFamily="34" charset="0"/>
                <a:cs typeface="Helvetica" panose="020B0604020202020204" pitchFamily="34" charset="0"/>
              </a:defRPr>
            </a:lvl3pPr>
            <a:lvl4pPr indent="0" eaLnBrk="1" hangingPunct="1">
              <a:spcBef>
                <a:spcPct val="20000"/>
              </a:spcBef>
              <a:buNone/>
              <a:defRPr sz="2000" b="1">
                <a:solidFill>
                  <a:srgbClr val="00B0F0"/>
                </a:solidFill>
                <a:latin typeface="Helvetica" panose="020B0604020202020204" pitchFamily="34" charset="0"/>
                <a:cs typeface="Helvetica" panose="020B0604020202020204" pitchFamily="34" charset="0"/>
              </a:defRPr>
            </a:lvl4pPr>
            <a:lvl5pPr indent="0" eaLnBrk="1" hangingPunct="1">
              <a:spcBef>
                <a:spcPct val="20000"/>
              </a:spcBef>
              <a:buNone/>
              <a:defRPr sz="2000" b="1">
                <a:solidFill>
                  <a:srgbClr val="00B0F0"/>
                </a:solidFill>
                <a:latin typeface="Helvetica" panose="020B0604020202020204" pitchFamily="34" charset="0"/>
                <a:cs typeface="Helvetica" panose="020B0604020202020204" pitchFamily="34" charset="0"/>
              </a:defRPr>
            </a:lvl5pPr>
            <a:lvl6pPr marL="2514600" indent="-228600" fontAlgn="base">
              <a:spcBef>
                <a:spcPct val="20000"/>
              </a:spcBef>
              <a:spcAft>
                <a:spcPct val="0"/>
              </a:spcAft>
              <a:buChar char="»"/>
              <a:defRPr sz="2000">
                <a:latin typeface="+mn-lt"/>
              </a:defRPr>
            </a:lvl6pPr>
            <a:lvl7pPr marL="2971800" indent="-228600" fontAlgn="base">
              <a:spcBef>
                <a:spcPct val="20000"/>
              </a:spcBef>
              <a:spcAft>
                <a:spcPct val="0"/>
              </a:spcAft>
              <a:buChar char="»"/>
              <a:defRPr sz="2000">
                <a:latin typeface="+mn-lt"/>
              </a:defRPr>
            </a:lvl7pPr>
            <a:lvl8pPr marL="3429000" indent="-228600" fontAlgn="base">
              <a:spcBef>
                <a:spcPct val="20000"/>
              </a:spcBef>
              <a:spcAft>
                <a:spcPct val="0"/>
              </a:spcAft>
              <a:buChar char="»"/>
              <a:defRPr sz="2000">
                <a:latin typeface="+mn-lt"/>
              </a:defRPr>
            </a:lvl8pPr>
            <a:lvl9pPr marL="3886200" indent="-228600" fontAlgn="base">
              <a:spcBef>
                <a:spcPct val="20000"/>
              </a:spcBef>
              <a:spcAft>
                <a:spcPct val="0"/>
              </a:spcAft>
              <a:buChar char="»"/>
              <a:defRPr sz="2000">
                <a:latin typeface="+mn-lt"/>
              </a:defRPr>
            </a:lvl9pPr>
          </a:lstStyle>
          <a:p>
            <a:pPr algn="just"/>
            <a:r>
              <a:rPr lang="ca-ES" dirty="0"/>
              <a:t>EINES DE COORDINACIÓ TERRITORIAL: LA </a:t>
            </a:r>
            <a:r>
              <a:rPr lang="ca-ES" dirty="0"/>
              <a:t>XARXA D’OFICINES COMARCALS DE TRANSICIÓ ENERGÈTICA</a:t>
            </a:r>
          </a:p>
          <a:p>
            <a:pPr algn="ctr"/>
            <a:endParaRPr lang="en-US" dirty="0"/>
          </a:p>
        </p:txBody>
      </p:sp>
    </p:spTree>
    <p:extLst>
      <p:ext uri="{BB962C8B-B14F-4D97-AF65-F5344CB8AC3E}">
        <p14:creationId xmlns:p14="http://schemas.microsoft.com/office/powerpoint/2010/main" val="391777097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38855" y="1103150"/>
            <a:ext cx="7989454" cy="369332"/>
          </a:xfrm>
          <a:prstGeom prst="rect">
            <a:avLst/>
          </a:prstGeom>
        </p:spPr>
        <p:txBody>
          <a:bodyPr wrap="square">
            <a:spAutoFit/>
          </a:bodyPr>
          <a:lstStyle/>
          <a:p>
            <a:pPr algn="just"/>
            <a:r>
              <a:rPr lang="ca-ES" b="1" dirty="0"/>
              <a:t>LA PARTICIPACIÓ DE LES </a:t>
            </a:r>
            <a:r>
              <a:rPr lang="ca-ES" b="1" dirty="0" err="1"/>
              <a:t>OCTEs</a:t>
            </a:r>
            <a:r>
              <a:rPr lang="ca-ES" b="1" dirty="0"/>
              <a:t> EN EL PLATER</a:t>
            </a:r>
            <a:endParaRPr lang="ca-ES" b="1" dirty="0"/>
          </a:p>
        </p:txBody>
      </p:sp>
      <p:sp>
        <p:nvSpPr>
          <p:cNvPr id="6" name="Rectángulo 2"/>
          <p:cNvSpPr/>
          <p:nvPr/>
        </p:nvSpPr>
        <p:spPr>
          <a:xfrm>
            <a:off x="2138855" y="1542916"/>
            <a:ext cx="8131980" cy="4662815"/>
          </a:xfrm>
          <a:prstGeom prst="rect">
            <a:avLst/>
          </a:prstGeom>
          <a:noFill/>
        </p:spPr>
        <p:txBody>
          <a:bodyPr wrap="square" tIns="0">
            <a:spAutoFit/>
          </a:bodyPr>
          <a:lstStyle/>
          <a:p>
            <a:pPr algn="just"/>
            <a:r>
              <a:rPr lang="ca-ES" sz="2000" dirty="0">
                <a:latin typeface="Helvetica" panose="020B0604020202020204" pitchFamily="34" charset="0"/>
                <a:cs typeface="Helvetica" panose="020B0604020202020204" pitchFamily="34" charset="0"/>
              </a:rPr>
              <a:t>En el desenvolupament del PLATER, en els propers mesos es preveu una cooperació de les </a:t>
            </a:r>
            <a:r>
              <a:rPr lang="ca-ES" sz="2000" dirty="0" err="1">
                <a:latin typeface="Helvetica" panose="020B0604020202020204" pitchFamily="34" charset="0"/>
                <a:cs typeface="Helvetica" panose="020B0604020202020204" pitchFamily="34" charset="0"/>
              </a:rPr>
              <a:t>OCTEs</a:t>
            </a:r>
            <a:r>
              <a:rPr lang="ca-ES" sz="2000" dirty="0">
                <a:latin typeface="Helvetica" panose="020B0604020202020204" pitchFamily="34" charset="0"/>
                <a:cs typeface="Helvetica" panose="020B0604020202020204" pitchFamily="34" charset="0"/>
              </a:rPr>
              <a:t> en diferents aspectes:</a:t>
            </a:r>
            <a:endParaRPr lang="ca-ES" sz="2000" dirty="0">
              <a:latin typeface="Helvetica" panose="020B0604020202020204" pitchFamily="34" charset="0"/>
              <a:cs typeface="Helvetica" panose="020B0604020202020204" pitchFamily="34" charset="0"/>
            </a:endParaRPr>
          </a:p>
          <a:p>
            <a:pPr algn="just"/>
            <a:endParaRPr lang="ca-ES" sz="2000" dirty="0">
              <a:latin typeface="Helvetica" panose="020B0604020202020204" pitchFamily="34" charset="0"/>
              <a:cs typeface="Helvetica" panose="020B0604020202020204" pitchFamily="34" charset="0"/>
            </a:endParaRPr>
          </a:p>
          <a:p>
            <a:pPr marL="706437" indent="-342900" algn="just">
              <a:buFont typeface="Arial" panose="020B0604020202020204" pitchFamily="34" charset="0"/>
              <a:buChar char="•"/>
            </a:pPr>
            <a:r>
              <a:rPr lang="ca-ES" sz="2000" dirty="0">
                <a:latin typeface="Helvetica" panose="020B0604020202020204" pitchFamily="34" charset="0"/>
                <a:cs typeface="Helvetica" panose="020B0604020202020204" pitchFamily="34" charset="0"/>
              </a:rPr>
              <a:t>Consulta </a:t>
            </a:r>
            <a:r>
              <a:rPr lang="ca-ES" sz="2000" dirty="0">
                <a:latin typeface="Helvetica" panose="020B0604020202020204" pitchFamily="34" charset="0"/>
                <a:cs typeface="Helvetica" panose="020B0604020202020204" pitchFamily="34" charset="0"/>
              </a:rPr>
              <a:t>associada </a:t>
            </a:r>
            <a:r>
              <a:rPr lang="ca-ES" sz="2000" dirty="0">
                <a:latin typeface="Helvetica" panose="020B0604020202020204" pitchFamily="34" charset="0"/>
                <a:cs typeface="Helvetica" panose="020B0604020202020204" pitchFamily="34" charset="0"/>
              </a:rPr>
              <a:t>al “Document </a:t>
            </a:r>
            <a:r>
              <a:rPr lang="ca-ES" sz="2000" dirty="0">
                <a:latin typeface="Helvetica" panose="020B0604020202020204" pitchFamily="34" charset="0"/>
                <a:cs typeface="Helvetica" panose="020B0604020202020204" pitchFamily="34" charset="0"/>
              </a:rPr>
              <a:t>Inicial Estratègic” </a:t>
            </a:r>
            <a:r>
              <a:rPr lang="ca-ES" sz="2000" dirty="0">
                <a:latin typeface="Helvetica" panose="020B0604020202020204" pitchFamily="34" charset="0"/>
                <a:cs typeface="Helvetica" panose="020B0604020202020204" pitchFamily="34" charset="0"/>
              </a:rPr>
              <a:t>de l’avaluació </a:t>
            </a:r>
            <a:r>
              <a:rPr lang="ca-ES" sz="2000" dirty="0">
                <a:latin typeface="Helvetica" panose="020B0604020202020204" pitchFamily="34" charset="0"/>
                <a:cs typeface="Helvetica" panose="020B0604020202020204" pitchFamily="34" charset="0"/>
              </a:rPr>
              <a:t>ambiental estratègica del </a:t>
            </a:r>
            <a:r>
              <a:rPr lang="ca-ES" sz="2000" dirty="0">
                <a:latin typeface="Helvetica" panose="020B0604020202020204" pitchFamily="34" charset="0"/>
                <a:cs typeface="Helvetica" panose="020B0604020202020204" pitchFamily="34" charset="0"/>
              </a:rPr>
              <a:t>PLATER. Emetre opinió sobre la metodologia de treball, aspectes ambientals a tractar, etc...</a:t>
            </a:r>
            <a:endParaRPr lang="ca-ES" sz="2000" dirty="0">
              <a:latin typeface="Helvetica" panose="020B0604020202020204" pitchFamily="34" charset="0"/>
              <a:cs typeface="Helvetica" panose="020B0604020202020204" pitchFamily="34" charset="0"/>
            </a:endParaRPr>
          </a:p>
          <a:p>
            <a:pPr marL="706437" indent="-342900" algn="just">
              <a:buFont typeface="Arial" panose="020B0604020202020204" pitchFamily="34" charset="0"/>
              <a:buChar char="•"/>
            </a:pPr>
            <a:endParaRPr lang="ca-ES" sz="2000" dirty="0">
              <a:latin typeface="Helvetica" panose="020B0604020202020204" pitchFamily="34" charset="0"/>
              <a:cs typeface="Helvetica" panose="020B0604020202020204" pitchFamily="34" charset="0"/>
            </a:endParaRPr>
          </a:p>
          <a:p>
            <a:pPr marL="706437" indent="-342900" algn="just">
              <a:buFont typeface="Arial" panose="020B0604020202020204" pitchFamily="34" charset="0"/>
              <a:buChar char="•"/>
            </a:pPr>
            <a:r>
              <a:rPr lang="ca-ES" sz="2000" dirty="0">
                <a:latin typeface="Helvetica" panose="020B0604020202020204" pitchFamily="34" charset="0"/>
                <a:cs typeface="Helvetica" panose="020B0604020202020204" pitchFamily="34" charset="0"/>
              </a:rPr>
              <a:t>Participació </a:t>
            </a:r>
            <a:r>
              <a:rPr lang="ca-ES" sz="2000" dirty="0">
                <a:latin typeface="Helvetica" panose="020B0604020202020204" pitchFamily="34" charset="0"/>
                <a:cs typeface="Helvetica" panose="020B0604020202020204" pitchFamily="34" charset="0"/>
              </a:rPr>
              <a:t>en </a:t>
            </a:r>
            <a:r>
              <a:rPr lang="ca-ES" sz="2000" dirty="0">
                <a:latin typeface="Helvetica" panose="020B0604020202020204" pitchFamily="34" charset="0"/>
                <a:cs typeface="Helvetica" panose="020B0604020202020204" pitchFamily="34" charset="0"/>
              </a:rPr>
              <a:t>la definició </a:t>
            </a:r>
            <a:r>
              <a:rPr lang="ca-ES" sz="2000" dirty="0">
                <a:latin typeface="Helvetica" panose="020B0604020202020204" pitchFamily="34" charset="0"/>
                <a:cs typeface="Helvetica" panose="020B0604020202020204" pitchFamily="34" charset="0"/>
              </a:rPr>
              <a:t>de </a:t>
            </a:r>
            <a:r>
              <a:rPr lang="ca-ES" sz="2000" dirty="0">
                <a:latin typeface="Helvetica" panose="020B0604020202020204" pitchFamily="34" charset="0"/>
                <a:cs typeface="Helvetica" panose="020B0604020202020204" pitchFamily="34" charset="0"/>
              </a:rPr>
              <a:t>criteris d’implantació territorial de les energies renovables a les diferents escales d’actuació: escala territorial, escala local / unitat de paisatge i escala </a:t>
            </a:r>
            <a:r>
              <a:rPr lang="ca-ES" sz="2000" dirty="0">
                <a:latin typeface="Helvetica" panose="020B0604020202020204" pitchFamily="34" charset="0"/>
                <a:cs typeface="Helvetica" panose="020B0604020202020204" pitchFamily="34" charset="0"/>
              </a:rPr>
              <a:t>de </a:t>
            </a:r>
            <a:r>
              <a:rPr lang="ca-ES" sz="2000" dirty="0">
                <a:latin typeface="Helvetica" panose="020B0604020202020204" pitchFamily="34" charset="0"/>
                <a:cs typeface="Helvetica" panose="020B0604020202020204" pitchFamily="34" charset="0"/>
              </a:rPr>
              <a:t>projecte.</a:t>
            </a:r>
            <a:endParaRPr lang="ca-ES" sz="2000" dirty="0">
              <a:latin typeface="Helvetica" panose="020B0604020202020204" pitchFamily="34" charset="0"/>
              <a:cs typeface="Helvetica" panose="020B0604020202020204" pitchFamily="34" charset="0"/>
            </a:endParaRPr>
          </a:p>
          <a:p>
            <a:pPr marL="706437" indent="-342900" algn="just">
              <a:buFont typeface="Arial" panose="020B0604020202020204" pitchFamily="34" charset="0"/>
              <a:buChar char="•"/>
            </a:pPr>
            <a:endParaRPr lang="ca-ES" sz="2000" dirty="0">
              <a:latin typeface="Helvetica" panose="020B0604020202020204" pitchFamily="34" charset="0"/>
              <a:cs typeface="Helvetica" panose="020B0604020202020204" pitchFamily="34" charset="0"/>
            </a:endParaRPr>
          </a:p>
          <a:p>
            <a:pPr marL="706437" indent="-342900" algn="just">
              <a:buFont typeface="Arial" panose="020B0604020202020204" pitchFamily="34" charset="0"/>
              <a:buChar char="•"/>
            </a:pPr>
            <a:r>
              <a:rPr lang="ca-ES" sz="2000" dirty="0">
                <a:latin typeface="Helvetica" panose="020B0604020202020204" pitchFamily="34" charset="0"/>
                <a:cs typeface="Helvetica" panose="020B0604020202020204" pitchFamily="34" charset="0"/>
              </a:rPr>
              <a:t>Participació </a:t>
            </a:r>
            <a:r>
              <a:rPr lang="ca-ES" sz="2000" dirty="0">
                <a:latin typeface="Helvetica" panose="020B0604020202020204" pitchFamily="34" charset="0"/>
                <a:cs typeface="Helvetica" panose="020B0604020202020204" pitchFamily="34" charset="0"/>
              </a:rPr>
              <a:t>en la definició de criteris </a:t>
            </a:r>
            <a:r>
              <a:rPr lang="ca-ES" sz="2000" dirty="0">
                <a:latin typeface="Helvetica" panose="020B0604020202020204" pitchFamily="34" charset="0"/>
                <a:cs typeface="Helvetica" panose="020B0604020202020204" pitchFamily="34" charset="0"/>
              </a:rPr>
              <a:t>de reequilibri territorial que permetin fixar quotes d’implantació a escala comarcal.</a:t>
            </a:r>
          </a:p>
        </p:txBody>
      </p:sp>
      <p:sp>
        <p:nvSpPr>
          <p:cNvPr id="7" name="2 Subtítulo"/>
          <p:cNvSpPr txBox="1">
            <a:spLocks/>
          </p:cNvSpPr>
          <p:nvPr/>
        </p:nvSpPr>
        <p:spPr>
          <a:xfrm>
            <a:off x="2724021" y="246957"/>
            <a:ext cx="7616724" cy="582560"/>
          </a:xfrm>
          <a:prstGeom prst="rect">
            <a:avLst/>
          </a:prstGeom>
        </p:spPr>
        <p:txBody>
          <a:bodyPr/>
          <a:lstStyle>
            <a:lvl1pPr marL="0" indent="0" eaLnBrk="1" hangingPunct="1">
              <a:spcBef>
                <a:spcPct val="20000"/>
              </a:spcBef>
              <a:buNone/>
              <a:defRPr sz="2000" b="1" cap="all" baseline="0">
                <a:solidFill>
                  <a:srgbClr val="F18900"/>
                </a:solidFill>
                <a:latin typeface="Helvetica" panose="020B0604020202020204" pitchFamily="34" charset="0"/>
                <a:cs typeface="Helvetica" panose="020B0604020202020204" pitchFamily="34" charset="0"/>
              </a:defRPr>
            </a:lvl1pPr>
            <a:lvl2pPr indent="0" eaLnBrk="1" hangingPunct="1">
              <a:spcBef>
                <a:spcPct val="20000"/>
              </a:spcBef>
              <a:buNone/>
              <a:defRPr sz="2800" b="1">
                <a:solidFill>
                  <a:srgbClr val="00B0F0"/>
                </a:solidFill>
                <a:latin typeface="Helvetica" panose="020B0604020202020204" pitchFamily="34" charset="0"/>
                <a:cs typeface="Helvetica" panose="020B0604020202020204" pitchFamily="34" charset="0"/>
              </a:defRPr>
            </a:lvl2pPr>
            <a:lvl3pPr indent="0" eaLnBrk="1" hangingPunct="1">
              <a:spcBef>
                <a:spcPct val="20000"/>
              </a:spcBef>
              <a:buNone/>
              <a:defRPr b="1">
                <a:solidFill>
                  <a:srgbClr val="00B0F0"/>
                </a:solidFill>
                <a:latin typeface="Helvetica" panose="020B0604020202020204" pitchFamily="34" charset="0"/>
                <a:cs typeface="Helvetica" panose="020B0604020202020204" pitchFamily="34" charset="0"/>
              </a:defRPr>
            </a:lvl3pPr>
            <a:lvl4pPr indent="0" eaLnBrk="1" hangingPunct="1">
              <a:spcBef>
                <a:spcPct val="20000"/>
              </a:spcBef>
              <a:buNone/>
              <a:defRPr sz="2000" b="1">
                <a:solidFill>
                  <a:srgbClr val="00B0F0"/>
                </a:solidFill>
                <a:latin typeface="Helvetica" panose="020B0604020202020204" pitchFamily="34" charset="0"/>
                <a:cs typeface="Helvetica" panose="020B0604020202020204" pitchFamily="34" charset="0"/>
              </a:defRPr>
            </a:lvl4pPr>
            <a:lvl5pPr indent="0" eaLnBrk="1" hangingPunct="1">
              <a:spcBef>
                <a:spcPct val="20000"/>
              </a:spcBef>
              <a:buNone/>
              <a:defRPr sz="2000" b="1">
                <a:solidFill>
                  <a:srgbClr val="00B0F0"/>
                </a:solidFill>
                <a:latin typeface="Helvetica" panose="020B0604020202020204" pitchFamily="34" charset="0"/>
                <a:cs typeface="Helvetica" panose="020B0604020202020204" pitchFamily="34" charset="0"/>
              </a:defRPr>
            </a:lvl5pPr>
            <a:lvl6pPr marL="2514600" indent="-228600" fontAlgn="base">
              <a:spcBef>
                <a:spcPct val="20000"/>
              </a:spcBef>
              <a:spcAft>
                <a:spcPct val="0"/>
              </a:spcAft>
              <a:buChar char="»"/>
              <a:defRPr sz="2000">
                <a:latin typeface="+mn-lt"/>
              </a:defRPr>
            </a:lvl6pPr>
            <a:lvl7pPr marL="2971800" indent="-228600" fontAlgn="base">
              <a:spcBef>
                <a:spcPct val="20000"/>
              </a:spcBef>
              <a:spcAft>
                <a:spcPct val="0"/>
              </a:spcAft>
              <a:buChar char="»"/>
              <a:defRPr sz="2000">
                <a:latin typeface="+mn-lt"/>
              </a:defRPr>
            </a:lvl7pPr>
            <a:lvl8pPr marL="3429000" indent="-228600" fontAlgn="base">
              <a:spcBef>
                <a:spcPct val="20000"/>
              </a:spcBef>
              <a:spcAft>
                <a:spcPct val="0"/>
              </a:spcAft>
              <a:buChar char="»"/>
              <a:defRPr sz="2000">
                <a:latin typeface="+mn-lt"/>
              </a:defRPr>
            </a:lvl8pPr>
            <a:lvl9pPr marL="3886200" indent="-228600" fontAlgn="base">
              <a:spcBef>
                <a:spcPct val="20000"/>
              </a:spcBef>
              <a:spcAft>
                <a:spcPct val="0"/>
              </a:spcAft>
              <a:buChar char="»"/>
              <a:defRPr sz="2000">
                <a:latin typeface="+mn-lt"/>
              </a:defRPr>
            </a:lvl9pPr>
          </a:lstStyle>
          <a:p>
            <a:pPr algn="just"/>
            <a:r>
              <a:rPr lang="ca-ES" dirty="0"/>
              <a:t>EINES DE COORDINACIÓ TERRITORIAL: LA </a:t>
            </a:r>
            <a:r>
              <a:rPr lang="ca-ES" dirty="0"/>
              <a:t>XARXA D’OFICINES COMARCALS DE TRANSICIÓ ENERGÈTICA</a:t>
            </a:r>
          </a:p>
          <a:p>
            <a:pPr algn="ctr"/>
            <a:endParaRPr lang="en-US" dirty="0"/>
          </a:p>
        </p:txBody>
      </p:sp>
    </p:spTree>
    <p:extLst>
      <p:ext uri="{BB962C8B-B14F-4D97-AF65-F5344CB8AC3E}">
        <p14:creationId xmlns:p14="http://schemas.microsoft.com/office/powerpoint/2010/main" val="32909939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QuadreDeText 1"/>
          <p:cNvSpPr txBox="1"/>
          <p:nvPr/>
        </p:nvSpPr>
        <p:spPr>
          <a:xfrm>
            <a:off x="2317625" y="3478583"/>
            <a:ext cx="1782619" cy="707886"/>
          </a:xfrm>
          <a:prstGeom prst="rect">
            <a:avLst/>
          </a:prstGeom>
          <a:noFill/>
          <a:ln>
            <a:solidFill>
              <a:srgbClr val="0189BF"/>
            </a:solidFill>
          </a:ln>
        </p:spPr>
        <p:txBody>
          <a:bodyPr wrap="square" rtlCol="0">
            <a:spAutoFit/>
          </a:bodyPr>
          <a:lstStyle/>
          <a:p>
            <a:pPr algn="ctr"/>
            <a:r>
              <a:rPr lang="ca-ES" sz="2000" dirty="0"/>
              <a:t>Activitats periòdiques</a:t>
            </a:r>
            <a:endParaRPr lang="ca-ES" sz="2000" dirty="0"/>
          </a:p>
        </p:txBody>
      </p:sp>
      <p:sp>
        <p:nvSpPr>
          <p:cNvPr id="9" name="QuadreDeText 8"/>
          <p:cNvSpPr txBox="1"/>
          <p:nvPr/>
        </p:nvSpPr>
        <p:spPr>
          <a:xfrm>
            <a:off x="4616842" y="2231895"/>
            <a:ext cx="5566887" cy="707886"/>
          </a:xfrm>
          <a:prstGeom prst="rect">
            <a:avLst/>
          </a:prstGeom>
          <a:noFill/>
          <a:ln>
            <a:solidFill>
              <a:srgbClr val="0189BF"/>
            </a:solidFill>
          </a:ln>
        </p:spPr>
        <p:txBody>
          <a:bodyPr wrap="square" rtlCol="0">
            <a:spAutoFit/>
          </a:bodyPr>
          <a:lstStyle/>
          <a:p>
            <a:pPr algn="ctr"/>
            <a:r>
              <a:rPr lang="ca-ES" sz="2000" dirty="0"/>
              <a:t>Bimensual: </a:t>
            </a:r>
            <a:r>
              <a:rPr lang="ca-ES" sz="2000" dirty="0" err="1"/>
              <a:t>Webinar</a:t>
            </a:r>
            <a:r>
              <a:rPr lang="ca-ES" sz="2000" dirty="0"/>
              <a:t> de presentació i debat de projectes participats per les </a:t>
            </a:r>
            <a:r>
              <a:rPr lang="ca-ES" sz="2000" dirty="0" err="1"/>
              <a:t>OCTEs</a:t>
            </a:r>
            <a:r>
              <a:rPr lang="ca-ES" sz="2000" dirty="0"/>
              <a:t> </a:t>
            </a:r>
            <a:endParaRPr lang="ca-ES" sz="2000" dirty="0"/>
          </a:p>
        </p:txBody>
      </p:sp>
      <p:sp>
        <p:nvSpPr>
          <p:cNvPr id="13" name="QuadreDeText 12"/>
          <p:cNvSpPr txBox="1"/>
          <p:nvPr/>
        </p:nvSpPr>
        <p:spPr>
          <a:xfrm>
            <a:off x="4616840" y="3082825"/>
            <a:ext cx="5566888" cy="707886"/>
          </a:xfrm>
          <a:prstGeom prst="rect">
            <a:avLst/>
          </a:prstGeom>
          <a:noFill/>
          <a:ln>
            <a:solidFill>
              <a:srgbClr val="0189BF"/>
            </a:solidFill>
          </a:ln>
        </p:spPr>
        <p:txBody>
          <a:bodyPr wrap="square" rtlCol="0">
            <a:spAutoFit/>
          </a:bodyPr>
          <a:lstStyle/>
          <a:p>
            <a:pPr algn="ctr"/>
            <a:r>
              <a:rPr lang="ca-ES" sz="2000" dirty="0"/>
              <a:t>Semestral:</a:t>
            </a:r>
            <a:r>
              <a:rPr lang="fr-FR" sz="2000" dirty="0"/>
              <a:t> Reunions periòdiques bilaterals de seguiment OCTEs – ICAEN</a:t>
            </a:r>
            <a:endParaRPr lang="ca-ES" sz="2000" dirty="0"/>
          </a:p>
        </p:txBody>
      </p:sp>
      <p:sp>
        <p:nvSpPr>
          <p:cNvPr id="14" name="QuadreDeText 13"/>
          <p:cNvSpPr txBox="1"/>
          <p:nvPr/>
        </p:nvSpPr>
        <p:spPr>
          <a:xfrm>
            <a:off x="4616842" y="3937669"/>
            <a:ext cx="5566887" cy="1015663"/>
          </a:xfrm>
          <a:prstGeom prst="rect">
            <a:avLst/>
          </a:prstGeom>
          <a:noFill/>
          <a:ln>
            <a:solidFill>
              <a:srgbClr val="0189BF"/>
            </a:solidFill>
          </a:ln>
        </p:spPr>
        <p:txBody>
          <a:bodyPr wrap="square" rtlCol="0">
            <a:spAutoFit/>
          </a:bodyPr>
          <a:lstStyle/>
          <a:p>
            <a:pPr algn="ctr"/>
            <a:r>
              <a:rPr lang="ca-ES" sz="2000" dirty="0"/>
              <a:t>Bimensual: </a:t>
            </a:r>
            <a:r>
              <a:rPr lang="es-ES" sz="2000" dirty="0" err="1"/>
              <a:t>Webinar</a:t>
            </a:r>
            <a:r>
              <a:rPr lang="es-ES" sz="2000" dirty="0"/>
              <a:t> </a:t>
            </a:r>
            <a:r>
              <a:rPr lang="es-ES" sz="2000" dirty="0" err="1"/>
              <a:t>d’informació</a:t>
            </a:r>
            <a:r>
              <a:rPr lang="es-ES" sz="2000" dirty="0"/>
              <a:t> i </a:t>
            </a:r>
            <a:r>
              <a:rPr lang="es-ES" sz="2000" dirty="0" err="1"/>
              <a:t>seguiment</a:t>
            </a:r>
            <a:r>
              <a:rPr lang="es-ES" sz="2000" dirty="0"/>
              <a:t> </a:t>
            </a:r>
            <a:r>
              <a:rPr lang="es-ES" sz="2000" dirty="0" err="1"/>
              <a:t>d’avançament</a:t>
            </a:r>
            <a:r>
              <a:rPr lang="es-ES" sz="2000" dirty="0"/>
              <a:t> i </a:t>
            </a:r>
            <a:r>
              <a:rPr lang="es-ES" sz="2000" dirty="0" err="1"/>
              <a:t>participació</a:t>
            </a:r>
            <a:r>
              <a:rPr lang="es-ES" sz="2000" dirty="0"/>
              <a:t> de les </a:t>
            </a:r>
            <a:r>
              <a:rPr lang="es-ES" sz="2000" dirty="0" err="1"/>
              <a:t>OCTEs</a:t>
            </a:r>
            <a:r>
              <a:rPr lang="es-ES" sz="2000" dirty="0"/>
              <a:t> en </a:t>
            </a:r>
            <a:r>
              <a:rPr lang="es-ES" sz="2000" dirty="0" err="1"/>
              <a:t>els</a:t>
            </a:r>
            <a:r>
              <a:rPr lang="es-ES" sz="2000" dirty="0"/>
              <a:t> </a:t>
            </a:r>
            <a:r>
              <a:rPr lang="es-ES" sz="2000" dirty="0" err="1"/>
              <a:t>treballs</a:t>
            </a:r>
            <a:r>
              <a:rPr lang="es-ES" sz="2000" dirty="0"/>
              <a:t> del PLATER</a:t>
            </a:r>
            <a:endParaRPr lang="ca-ES" sz="2000" dirty="0"/>
          </a:p>
        </p:txBody>
      </p:sp>
      <p:sp>
        <p:nvSpPr>
          <p:cNvPr id="15" name="QuadreDeText 14"/>
          <p:cNvSpPr txBox="1"/>
          <p:nvPr/>
        </p:nvSpPr>
        <p:spPr>
          <a:xfrm>
            <a:off x="4616840" y="5100288"/>
            <a:ext cx="5566888" cy="400110"/>
          </a:xfrm>
          <a:prstGeom prst="rect">
            <a:avLst/>
          </a:prstGeom>
          <a:noFill/>
          <a:ln>
            <a:solidFill>
              <a:srgbClr val="0189BF"/>
            </a:solidFill>
          </a:ln>
        </p:spPr>
        <p:txBody>
          <a:bodyPr wrap="square" rtlCol="0">
            <a:spAutoFit/>
          </a:bodyPr>
          <a:lstStyle/>
          <a:p>
            <a:pPr algn="ctr"/>
            <a:r>
              <a:rPr lang="ca-ES" sz="2000" dirty="0"/>
              <a:t>Anyal:</a:t>
            </a:r>
            <a:r>
              <a:rPr lang="fr-FR" sz="2000" dirty="0"/>
              <a:t> Sessió plenària presencial</a:t>
            </a:r>
            <a:endParaRPr lang="ca-ES" sz="2000" dirty="0"/>
          </a:p>
        </p:txBody>
      </p:sp>
      <p:sp>
        <p:nvSpPr>
          <p:cNvPr id="8" name="2 Subtítulo"/>
          <p:cNvSpPr txBox="1">
            <a:spLocks/>
          </p:cNvSpPr>
          <p:nvPr/>
        </p:nvSpPr>
        <p:spPr>
          <a:xfrm>
            <a:off x="2724021" y="246957"/>
            <a:ext cx="7616724" cy="582560"/>
          </a:xfrm>
          <a:prstGeom prst="rect">
            <a:avLst/>
          </a:prstGeom>
        </p:spPr>
        <p:txBody>
          <a:bodyPr/>
          <a:lstStyle>
            <a:lvl1pPr marL="0" indent="0" eaLnBrk="1" hangingPunct="1">
              <a:spcBef>
                <a:spcPct val="20000"/>
              </a:spcBef>
              <a:buNone/>
              <a:defRPr sz="2000" b="1" cap="all" baseline="0">
                <a:solidFill>
                  <a:srgbClr val="F18900"/>
                </a:solidFill>
                <a:latin typeface="Helvetica" panose="020B0604020202020204" pitchFamily="34" charset="0"/>
                <a:cs typeface="Helvetica" panose="020B0604020202020204" pitchFamily="34" charset="0"/>
              </a:defRPr>
            </a:lvl1pPr>
            <a:lvl2pPr indent="0" eaLnBrk="1" hangingPunct="1">
              <a:spcBef>
                <a:spcPct val="20000"/>
              </a:spcBef>
              <a:buNone/>
              <a:defRPr sz="2800" b="1">
                <a:solidFill>
                  <a:srgbClr val="00B0F0"/>
                </a:solidFill>
                <a:latin typeface="Helvetica" panose="020B0604020202020204" pitchFamily="34" charset="0"/>
                <a:cs typeface="Helvetica" panose="020B0604020202020204" pitchFamily="34" charset="0"/>
              </a:defRPr>
            </a:lvl2pPr>
            <a:lvl3pPr indent="0" eaLnBrk="1" hangingPunct="1">
              <a:spcBef>
                <a:spcPct val="20000"/>
              </a:spcBef>
              <a:buNone/>
              <a:defRPr b="1">
                <a:solidFill>
                  <a:srgbClr val="00B0F0"/>
                </a:solidFill>
                <a:latin typeface="Helvetica" panose="020B0604020202020204" pitchFamily="34" charset="0"/>
                <a:cs typeface="Helvetica" panose="020B0604020202020204" pitchFamily="34" charset="0"/>
              </a:defRPr>
            </a:lvl3pPr>
            <a:lvl4pPr indent="0" eaLnBrk="1" hangingPunct="1">
              <a:spcBef>
                <a:spcPct val="20000"/>
              </a:spcBef>
              <a:buNone/>
              <a:defRPr sz="2000" b="1">
                <a:solidFill>
                  <a:srgbClr val="00B0F0"/>
                </a:solidFill>
                <a:latin typeface="Helvetica" panose="020B0604020202020204" pitchFamily="34" charset="0"/>
                <a:cs typeface="Helvetica" panose="020B0604020202020204" pitchFamily="34" charset="0"/>
              </a:defRPr>
            </a:lvl4pPr>
            <a:lvl5pPr indent="0" eaLnBrk="1" hangingPunct="1">
              <a:spcBef>
                <a:spcPct val="20000"/>
              </a:spcBef>
              <a:buNone/>
              <a:defRPr sz="2000" b="1">
                <a:solidFill>
                  <a:srgbClr val="00B0F0"/>
                </a:solidFill>
                <a:latin typeface="Helvetica" panose="020B0604020202020204" pitchFamily="34" charset="0"/>
                <a:cs typeface="Helvetica" panose="020B0604020202020204" pitchFamily="34" charset="0"/>
              </a:defRPr>
            </a:lvl5pPr>
            <a:lvl6pPr marL="2514600" indent="-228600" fontAlgn="base">
              <a:spcBef>
                <a:spcPct val="20000"/>
              </a:spcBef>
              <a:spcAft>
                <a:spcPct val="0"/>
              </a:spcAft>
              <a:buChar char="»"/>
              <a:defRPr sz="2000">
                <a:latin typeface="+mn-lt"/>
              </a:defRPr>
            </a:lvl6pPr>
            <a:lvl7pPr marL="2971800" indent="-228600" fontAlgn="base">
              <a:spcBef>
                <a:spcPct val="20000"/>
              </a:spcBef>
              <a:spcAft>
                <a:spcPct val="0"/>
              </a:spcAft>
              <a:buChar char="»"/>
              <a:defRPr sz="2000">
                <a:latin typeface="+mn-lt"/>
              </a:defRPr>
            </a:lvl7pPr>
            <a:lvl8pPr marL="3429000" indent="-228600" fontAlgn="base">
              <a:spcBef>
                <a:spcPct val="20000"/>
              </a:spcBef>
              <a:spcAft>
                <a:spcPct val="0"/>
              </a:spcAft>
              <a:buChar char="»"/>
              <a:defRPr sz="2000">
                <a:latin typeface="+mn-lt"/>
              </a:defRPr>
            </a:lvl8pPr>
            <a:lvl9pPr marL="3886200" indent="-228600" fontAlgn="base">
              <a:spcBef>
                <a:spcPct val="20000"/>
              </a:spcBef>
              <a:spcAft>
                <a:spcPct val="0"/>
              </a:spcAft>
              <a:buChar char="»"/>
              <a:defRPr sz="2000">
                <a:latin typeface="+mn-lt"/>
              </a:defRPr>
            </a:lvl9pPr>
          </a:lstStyle>
          <a:p>
            <a:pPr algn="just"/>
            <a:r>
              <a:rPr lang="ca-ES" dirty="0"/>
              <a:t>EINES DE COORDINACIÓ TERRITORIAL: LA </a:t>
            </a:r>
            <a:r>
              <a:rPr lang="ca-ES" dirty="0"/>
              <a:t>XARXA D’OFICINES COMARCALS DE TRANSICIÓ ENERGÈTICA</a:t>
            </a:r>
          </a:p>
          <a:p>
            <a:pPr algn="ctr"/>
            <a:endParaRPr lang="en-US" dirty="0"/>
          </a:p>
        </p:txBody>
      </p:sp>
      <p:sp>
        <p:nvSpPr>
          <p:cNvPr id="10" name="Rectangle 9"/>
          <p:cNvSpPr/>
          <p:nvPr/>
        </p:nvSpPr>
        <p:spPr>
          <a:xfrm>
            <a:off x="2194274" y="1309840"/>
            <a:ext cx="7989454" cy="646331"/>
          </a:xfrm>
          <a:prstGeom prst="rect">
            <a:avLst/>
          </a:prstGeom>
        </p:spPr>
        <p:txBody>
          <a:bodyPr wrap="square">
            <a:spAutoFit/>
          </a:bodyPr>
          <a:lstStyle/>
          <a:p>
            <a:pPr algn="just"/>
            <a:r>
              <a:rPr lang="ca-ES" b="1" dirty="0" err="1"/>
              <a:t>OCTEs</a:t>
            </a:r>
            <a:r>
              <a:rPr lang="ca-ES" b="1" dirty="0"/>
              <a:t>: PROGRAMA D’ACTIVITATS D’INFORMACIÓ, FORMACIÓ I COORDINACIÓ 2023</a:t>
            </a:r>
            <a:endParaRPr lang="ca-ES" b="1" dirty="0"/>
          </a:p>
        </p:txBody>
      </p:sp>
    </p:spTree>
    <p:extLst>
      <p:ext uri="{BB962C8B-B14F-4D97-AF65-F5344CB8AC3E}">
        <p14:creationId xmlns:p14="http://schemas.microsoft.com/office/powerpoint/2010/main" val="3400622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QuadreDeText 1"/>
          <p:cNvSpPr txBox="1"/>
          <p:nvPr/>
        </p:nvSpPr>
        <p:spPr>
          <a:xfrm>
            <a:off x="2383619" y="3293856"/>
            <a:ext cx="2068309" cy="1015663"/>
          </a:xfrm>
          <a:prstGeom prst="rect">
            <a:avLst/>
          </a:prstGeom>
          <a:noFill/>
          <a:ln>
            <a:solidFill>
              <a:srgbClr val="0189BF"/>
            </a:solidFill>
          </a:ln>
        </p:spPr>
        <p:txBody>
          <a:bodyPr wrap="square" rtlCol="0">
            <a:spAutoFit/>
          </a:bodyPr>
          <a:lstStyle/>
          <a:p>
            <a:pPr algn="ctr"/>
            <a:r>
              <a:rPr lang="ca-ES" sz="2000" dirty="0"/>
              <a:t>Activitats puntuals programades</a:t>
            </a:r>
            <a:endParaRPr lang="ca-ES" sz="2000" dirty="0"/>
          </a:p>
        </p:txBody>
      </p:sp>
      <p:sp>
        <p:nvSpPr>
          <p:cNvPr id="9" name="QuadreDeText 8"/>
          <p:cNvSpPr txBox="1"/>
          <p:nvPr/>
        </p:nvSpPr>
        <p:spPr>
          <a:xfrm>
            <a:off x="4616842" y="2608568"/>
            <a:ext cx="5566887" cy="2554545"/>
          </a:xfrm>
          <a:prstGeom prst="rect">
            <a:avLst/>
          </a:prstGeom>
          <a:noFill/>
          <a:ln>
            <a:solidFill>
              <a:srgbClr val="0189BF"/>
            </a:solidFill>
          </a:ln>
        </p:spPr>
        <p:txBody>
          <a:bodyPr wrap="square" rtlCol="0">
            <a:spAutoFit/>
          </a:bodyPr>
          <a:lstStyle/>
          <a:p>
            <a:pPr algn="ctr"/>
            <a:r>
              <a:rPr lang="ca-ES" sz="2000" dirty="0" err="1">
                <a:latin typeface="+mj-lt"/>
              </a:rPr>
              <a:t>Webinars</a:t>
            </a:r>
            <a:r>
              <a:rPr lang="ca-ES" sz="2000" dirty="0">
                <a:latin typeface="+mj-lt"/>
              </a:rPr>
              <a:t> sobre temes d’actualitat: comunitats energètiques</a:t>
            </a:r>
            <a:r>
              <a:rPr lang="ca-ES" sz="2000" dirty="0">
                <a:latin typeface="+mj-lt"/>
              </a:rPr>
              <a:t>, i</a:t>
            </a:r>
            <a:r>
              <a:rPr lang="ca-ES" sz="2000" dirty="0">
                <a:latin typeface="+mj-lt"/>
                <a:ea typeface="Calibri" panose="020F0502020204030204" pitchFamily="34" charset="0"/>
              </a:rPr>
              <a:t>ntervenció </a:t>
            </a:r>
            <a:r>
              <a:rPr lang="ca-ES" sz="2000" dirty="0">
                <a:latin typeface="+mj-lt"/>
                <a:ea typeface="Calibri" panose="020F0502020204030204" pitchFamily="34" charset="0"/>
              </a:rPr>
              <a:t>administrativa per a l’obtenció de l’autorització energètica d’un projecte d’energies </a:t>
            </a:r>
            <a:r>
              <a:rPr lang="ca-ES" sz="2000" dirty="0">
                <a:latin typeface="+mj-lt"/>
                <a:ea typeface="Calibri" panose="020F0502020204030204" pitchFamily="34" charset="0"/>
              </a:rPr>
              <a:t>renovables, </a:t>
            </a:r>
            <a:endParaRPr lang="ca-ES" sz="2000" dirty="0">
              <a:latin typeface="+mj-lt"/>
              <a:ea typeface="Calibri" panose="020F0502020204030204" pitchFamily="34" charset="0"/>
            </a:endParaRPr>
          </a:p>
          <a:p>
            <a:pPr algn="ctr"/>
            <a:r>
              <a:rPr lang="ca-ES" sz="2000" dirty="0">
                <a:latin typeface="+mj-lt"/>
              </a:rPr>
              <a:t>convocatòries </a:t>
            </a:r>
            <a:r>
              <a:rPr lang="ca-ES" sz="2000" dirty="0">
                <a:latin typeface="+mj-lt"/>
              </a:rPr>
              <a:t>de subvenció, línies principals de comunicació 2023, </a:t>
            </a:r>
            <a:r>
              <a:rPr lang="ca-ES" sz="2000" dirty="0">
                <a:latin typeface="+mj-lt"/>
              </a:rPr>
              <a:t>l</a:t>
            </a:r>
            <a:r>
              <a:rPr lang="ca-ES" sz="2000" dirty="0">
                <a:latin typeface="+mj-lt"/>
                <a:ea typeface="Calibri" panose="020F0502020204030204" pitchFamily="34" charset="0"/>
              </a:rPr>
              <a:t>a </a:t>
            </a:r>
            <a:r>
              <a:rPr lang="ca-ES" sz="2000" dirty="0">
                <a:latin typeface="+mj-lt"/>
                <a:ea typeface="Calibri" panose="020F0502020204030204" pitchFamily="34" charset="0"/>
              </a:rPr>
              <a:t>qualitat del subministrament </a:t>
            </a:r>
            <a:r>
              <a:rPr lang="ca-ES" sz="2000" dirty="0">
                <a:latin typeface="+mj-lt"/>
                <a:ea typeface="Calibri" panose="020F0502020204030204" pitchFamily="34" charset="0"/>
              </a:rPr>
              <a:t>energètic, pobresa energètica, </a:t>
            </a:r>
            <a:r>
              <a:rPr lang="ca-ES" sz="2000" dirty="0">
                <a:latin typeface="+mj-lt"/>
              </a:rPr>
              <a:t>Llei </a:t>
            </a:r>
            <a:r>
              <a:rPr lang="ca-ES" sz="2000" dirty="0">
                <a:latin typeface="+mj-lt"/>
              </a:rPr>
              <a:t>de la Transició Energètica de </a:t>
            </a:r>
            <a:r>
              <a:rPr lang="ca-ES" sz="2000" dirty="0">
                <a:latin typeface="+mj-lt"/>
              </a:rPr>
              <a:t>Catalunya</a:t>
            </a:r>
            <a:r>
              <a:rPr lang="ca-ES" sz="2000" dirty="0">
                <a:solidFill>
                  <a:srgbClr val="1F497D"/>
                </a:solidFill>
                <a:latin typeface="+mj-lt"/>
                <a:ea typeface="Calibri" panose="020F0502020204030204" pitchFamily="34" charset="0"/>
              </a:rPr>
              <a:t>...</a:t>
            </a:r>
            <a:endParaRPr lang="ca-ES" sz="2000" dirty="0">
              <a:latin typeface="+mj-lt"/>
            </a:endParaRPr>
          </a:p>
        </p:txBody>
      </p:sp>
      <p:sp>
        <p:nvSpPr>
          <p:cNvPr id="5" name="2 Subtítulo"/>
          <p:cNvSpPr txBox="1">
            <a:spLocks/>
          </p:cNvSpPr>
          <p:nvPr/>
        </p:nvSpPr>
        <p:spPr>
          <a:xfrm>
            <a:off x="2724021" y="246957"/>
            <a:ext cx="7616724" cy="582560"/>
          </a:xfrm>
          <a:prstGeom prst="rect">
            <a:avLst/>
          </a:prstGeom>
        </p:spPr>
        <p:txBody>
          <a:bodyPr/>
          <a:lstStyle>
            <a:lvl1pPr marL="0" indent="0" eaLnBrk="1" hangingPunct="1">
              <a:spcBef>
                <a:spcPct val="20000"/>
              </a:spcBef>
              <a:buNone/>
              <a:defRPr sz="2000" b="1" cap="all" baseline="0">
                <a:solidFill>
                  <a:srgbClr val="F18900"/>
                </a:solidFill>
                <a:latin typeface="Helvetica" panose="020B0604020202020204" pitchFamily="34" charset="0"/>
                <a:cs typeface="Helvetica" panose="020B0604020202020204" pitchFamily="34" charset="0"/>
              </a:defRPr>
            </a:lvl1pPr>
            <a:lvl2pPr indent="0" eaLnBrk="1" hangingPunct="1">
              <a:spcBef>
                <a:spcPct val="20000"/>
              </a:spcBef>
              <a:buNone/>
              <a:defRPr sz="2800" b="1">
                <a:solidFill>
                  <a:srgbClr val="00B0F0"/>
                </a:solidFill>
                <a:latin typeface="Helvetica" panose="020B0604020202020204" pitchFamily="34" charset="0"/>
                <a:cs typeface="Helvetica" panose="020B0604020202020204" pitchFamily="34" charset="0"/>
              </a:defRPr>
            </a:lvl2pPr>
            <a:lvl3pPr indent="0" eaLnBrk="1" hangingPunct="1">
              <a:spcBef>
                <a:spcPct val="20000"/>
              </a:spcBef>
              <a:buNone/>
              <a:defRPr b="1">
                <a:solidFill>
                  <a:srgbClr val="00B0F0"/>
                </a:solidFill>
                <a:latin typeface="Helvetica" panose="020B0604020202020204" pitchFamily="34" charset="0"/>
                <a:cs typeface="Helvetica" panose="020B0604020202020204" pitchFamily="34" charset="0"/>
              </a:defRPr>
            </a:lvl3pPr>
            <a:lvl4pPr indent="0" eaLnBrk="1" hangingPunct="1">
              <a:spcBef>
                <a:spcPct val="20000"/>
              </a:spcBef>
              <a:buNone/>
              <a:defRPr sz="2000" b="1">
                <a:solidFill>
                  <a:srgbClr val="00B0F0"/>
                </a:solidFill>
                <a:latin typeface="Helvetica" panose="020B0604020202020204" pitchFamily="34" charset="0"/>
                <a:cs typeface="Helvetica" panose="020B0604020202020204" pitchFamily="34" charset="0"/>
              </a:defRPr>
            </a:lvl4pPr>
            <a:lvl5pPr indent="0" eaLnBrk="1" hangingPunct="1">
              <a:spcBef>
                <a:spcPct val="20000"/>
              </a:spcBef>
              <a:buNone/>
              <a:defRPr sz="2000" b="1">
                <a:solidFill>
                  <a:srgbClr val="00B0F0"/>
                </a:solidFill>
                <a:latin typeface="Helvetica" panose="020B0604020202020204" pitchFamily="34" charset="0"/>
                <a:cs typeface="Helvetica" panose="020B0604020202020204" pitchFamily="34" charset="0"/>
              </a:defRPr>
            </a:lvl5pPr>
            <a:lvl6pPr marL="2514600" indent="-228600" fontAlgn="base">
              <a:spcBef>
                <a:spcPct val="20000"/>
              </a:spcBef>
              <a:spcAft>
                <a:spcPct val="0"/>
              </a:spcAft>
              <a:buChar char="»"/>
              <a:defRPr sz="2000">
                <a:latin typeface="+mn-lt"/>
              </a:defRPr>
            </a:lvl6pPr>
            <a:lvl7pPr marL="2971800" indent="-228600" fontAlgn="base">
              <a:spcBef>
                <a:spcPct val="20000"/>
              </a:spcBef>
              <a:spcAft>
                <a:spcPct val="0"/>
              </a:spcAft>
              <a:buChar char="»"/>
              <a:defRPr sz="2000">
                <a:latin typeface="+mn-lt"/>
              </a:defRPr>
            </a:lvl7pPr>
            <a:lvl8pPr marL="3429000" indent="-228600" fontAlgn="base">
              <a:spcBef>
                <a:spcPct val="20000"/>
              </a:spcBef>
              <a:spcAft>
                <a:spcPct val="0"/>
              </a:spcAft>
              <a:buChar char="»"/>
              <a:defRPr sz="2000">
                <a:latin typeface="+mn-lt"/>
              </a:defRPr>
            </a:lvl8pPr>
            <a:lvl9pPr marL="3886200" indent="-228600" fontAlgn="base">
              <a:spcBef>
                <a:spcPct val="20000"/>
              </a:spcBef>
              <a:spcAft>
                <a:spcPct val="0"/>
              </a:spcAft>
              <a:buChar char="»"/>
              <a:defRPr sz="2000">
                <a:latin typeface="+mn-lt"/>
              </a:defRPr>
            </a:lvl9pPr>
          </a:lstStyle>
          <a:p>
            <a:pPr algn="just"/>
            <a:r>
              <a:rPr lang="ca-ES" dirty="0"/>
              <a:t>EINES DE COORDINACIÓ TERRITORIAL: LA </a:t>
            </a:r>
            <a:r>
              <a:rPr lang="ca-ES" dirty="0"/>
              <a:t>XARXA D’OFICINES COMARCALS DE TRANSICIÓ ENERGÈTICA</a:t>
            </a:r>
          </a:p>
          <a:p>
            <a:pPr algn="ctr"/>
            <a:endParaRPr lang="en-US" dirty="0"/>
          </a:p>
        </p:txBody>
      </p:sp>
      <p:sp>
        <p:nvSpPr>
          <p:cNvPr id="7" name="Rectangle 6"/>
          <p:cNvSpPr/>
          <p:nvPr/>
        </p:nvSpPr>
        <p:spPr>
          <a:xfrm>
            <a:off x="2194274" y="1267681"/>
            <a:ext cx="7989454" cy="646331"/>
          </a:xfrm>
          <a:prstGeom prst="rect">
            <a:avLst/>
          </a:prstGeom>
        </p:spPr>
        <p:txBody>
          <a:bodyPr wrap="square">
            <a:spAutoFit/>
          </a:bodyPr>
          <a:lstStyle/>
          <a:p>
            <a:pPr algn="just"/>
            <a:r>
              <a:rPr lang="ca-ES" b="1" dirty="0" err="1"/>
              <a:t>OCTEs</a:t>
            </a:r>
            <a:r>
              <a:rPr lang="ca-ES" b="1" dirty="0"/>
              <a:t>: PROGRAMA D’ACTIVITATS D’INFORMACIÓ, FORMACIÓ I COORDINACIÓ 2023</a:t>
            </a:r>
            <a:endParaRPr lang="ca-ES" b="1" dirty="0"/>
          </a:p>
        </p:txBody>
      </p:sp>
    </p:spTree>
    <p:extLst>
      <p:ext uri="{BB962C8B-B14F-4D97-AF65-F5344CB8AC3E}">
        <p14:creationId xmlns:p14="http://schemas.microsoft.com/office/powerpoint/2010/main" val="35161877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QuadreDeText 1"/>
          <p:cNvSpPr txBox="1"/>
          <p:nvPr/>
        </p:nvSpPr>
        <p:spPr>
          <a:xfrm>
            <a:off x="3043412" y="5153890"/>
            <a:ext cx="7333672" cy="707886"/>
          </a:xfrm>
          <a:prstGeom prst="rect">
            <a:avLst/>
          </a:prstGeom>
          <a:noFill/>
        </p:spPr>
        <p:txBody>
          <a:bodyPr wrap="square" rtlCol="0">
            <a:spAutoFit/>
          </a:bodyPr>
          <a:lstStyle/>
          <a:p>
            <a:pPr algn="r"/>
            <a:r>
              <a:rPr lang="ca-ES" sz="2000" dirty="0">
                <a:solidFill>
                  <a:srgbClr val="E0860E"/>
                </a:solidFill>
                <a:latin typeface="Helvetica" panose="020B0604020202020204" pitchFamily="34" charset="0"/>
                <a:ea typeface="Yu Gothic Medium" panose="020B0500000000000000" pitchFamily="34" charset="-128"/>
                <a:cs typeface="Helvetica" panose="020B0604020202020204" pitchFamily="34" charset="0"/>
              </a:rPr>
              <a:t>3 de febrer de 2023</a:t>
            </a:r>
          </a:p>
          <a:p>
            <a:pPr algn="r"/>
            <a:r>
              <a:rPr lang="ca-ES" sz="2000" dirty="0">
                <a:solidFill>
                  <a:srgbClr val="E0860E"/>
                </a:solidFill>
                <a:latin typeface="Helvetica" panose="020B0604020202020204" pitchFamily="34" charset="0"/>
                <a:ea typeface="Yu Gothic Medium" panose="020B0500000000000000" pitchFamily="34" charset="-128"/>
                <a:cs typeface="Helvetica" panose="020B0604020202020204" pitchFamily="34" charset="0"/>
              </a:rPr>
              <a:t>Sala d’Actes de la Diputació de Lleida</a:t>
            </a:r>
            <a:endParaRPr lang="ca-ES" sz="2000" dirty="0">
              <a:solidFill>
                <a:srgbClr val="E0860E"/>
              </a:solidFill>
              <a:latin typeface="Helvetica" panose="020B0604020202020204" pitchFamily="34" charset="0"/>
              <a:ea typeface="Yu Gothic Medium" panose="020B0500000000000000" pitchFamily="34" charset="-128"/>
              <a:cs typeface="Helvetica" panose="020B0604020202020204" pitchFamily="34" charset="0"/>
            </a:endParaRPr>
          </a:p>
        </p:txBody>
      </p:sp>
      <p:pic>
        <p:nvPicPr>
          <p:cNvPr id="4" name="Imatge 3"/>
          <p:cNvPicPr/>
          <p:nvPr/>
        </p:nvPicPr>
        <p:blipFill>
          <a:blip r:embed="rId2">
            <a:extLst>
              <a:ext uri="{28A0092B-C50C-407E-A947-70E740481C1C}">
                <a14:useLocalDpi xmlns:a14="http://schemas.microsoft.com/office/drawing/2010/main" val="0"/>
              </a:ext>
            </a:extLst>
          </a:blip>
          <a:srcRect/>
          <a:stretch>
            <a:fillRect/>
          </a:stretch>
        </p:blipFill>
        <p:spPr bwMode="auto">
          <a:xfrm>
            <a:off x="3391053" y="3839587"/>
            <a:ext cx="1502116" cy="1597301"/>
          </a:xfrm>
          <a:prstGeom prst="rect">
            <a:avLst/>
          </a:prstGeom>
          <a:noFill/>
          <a:ln>
            <a:noFill/>
          </a:ln>
        </p:spPr>
      </p:pic>
      <p:sp>
        <p:nvSpPr>
          <p:cNvPr id="5" name="Contenidor de text 2"/>
          <p:cNvSpPr>
            <a:spLocks noGrp="1"/>
          </p:cNvSpPr>
          <p:nvPr>
            <p:ph type="body" sz="quarter" idx="11"/>
          </p:nvPr>
        </p:nvSpPr>
        <p:spPr>
          <a:xfrm>
            <a:off x="2302768" y="1083506"/>
            <a:ext cx="7902241" cy="2756081"/>
          </a:xfrm>
        </p:spPr>
        <p:txBody>
          <a:bodyPr anchor="ctr"/>
          <a:lstStyle/>
          <a:p>
            <a:pPr algn="r"/>
            <a:r>
              <a:rPr lang="ca-ES" sz="2000" dirty="0">
                <a:solidFill>
                  <a:srgbClr val="F18900"/>
                </a:solidFill>
                <a:ea typeface="Yu Gothic Medium" panose="020B0500000000000000" pitchFamily="34" charset="-128"/>
              </a:rPr>
              <a:t>ENERGIA I MÓN LOCAL</a:t>
            </a:r>
          </a:p>
          <a:p>
            <a:pPr algn="r"/>
            <a:endParaRPr lang="ca-ES" sz="2000" dirty="0">
              <a:solidFill>
                <a:srgbClr val="0189BF"/>
              </a:solidFill>
              <a:ea typeface="Yu Gothic Medium" panose="020B0500000000000000" pitchFamily="34" charset="-128"/>
            </a:endParaRPr>
          </a:p>
          <a:p>
            <a:pPr algn="r"/>
            <a:r>
              <a:rPr lang="ca-ES" sz="2400" dirty="0" err="1">
                <a:ea typeface="Yu Gothic Medium" panose="020B0500000000000000" pitchFamily="34" charset="-128"/>
              </a:rPr>
              <a:t>prESENTACIÓ</a:t>
            </a:r>
            <a:r>
              <a:rPr lang="ca-ES" sz="2400" dirty="0">
                <a:ea typeface="Yu Gothic Medium" panose="020B0500000000000000" pitchFamily="34" charset="-128"/>
              </a:rPr>
              <a:t>, OBJECTIUS I PROPOSTA D’ACTIVITATS 2023 DE LA XARXA D’OFICINES COMARCALS DE TRANSICIÓ ENERGÈTICA</a:t>
            </a:r>
          </a:p>
          <a:p>
            <a:pPr algn="r"/>
            <a:endParaRPr lang="es-ES" sz="2400" dirty="0">
              <a:solidFill>
                <a:srgbClr val="0189BF"/>
              </a:solidFill>
            </a:endParaRPr>
          </a:p>
        </p:txBody>
      </p:sp>
      <p:sp>
        <p:nvSpPr>
          <p:cNvPr id="7" name="Contenidor de text 1"/>
          <p:cNvSpPr>
            <a:spLocks noGrp="1"/>
          </p:cNvSpPr>
          <p:nvPr>
            <p:ph type="body" sz="quarter" idx="4294967295"/>
          </p:nvPr>
        </p:nvSpPr>
        <p:spPr>
          <a:xfrm>
            <a:off x="2500756" y="3839587"/>
            <a:ext cx="7876329" cy="649403"/>
          </a:xfrm>
          <a:prstGeom prst="rect">
            <a:avLst/>
          </a:prstGeom>
        </p:spPr>
        <p:txBody>
          <a:bodyPr>
            <a:normAutofit fontScale="55000" lnSpcReduction="20000"/>
          </a:bodyPr>
          <a:lstStyle/>
          <a:p>
            <a:pPr marL="0" indent="0" algn="r">
              <a:lnSpc>
                <a:spcPct val="150000"/>
              </a:lnSpc>
              <a:spcBef>
                <a:spcPts val="0"/>
              </a:spcBef>
              <a:buNone/>
            </a:pPr>
            <a:r>
              <a:rPr lang="ca-ES" sz="2400" b="1" dirty="0">
                <a:latin typeface="Helvetica" panose="020B0604020202020204" pitchFamily="34" charset="0"/>
                <a:ea typeface="Yu Gothic Medium" panose="020B0500000000000000" pitchFamily="34" charset="-128"/>
                <a:cs typeface="Helvetica" panose="020B0604020202020204" pitchFamily="34" charset="0"/>
              </a:rPr>
              <a:t>Marta Morera, directora</a:t>
            </a:r>
          </a:p>
          <a:p>
            <a:pPr marL="0" indent="0" algn="r">
              <a:lnSpc>
                <a:spcPct val="150000"/>
              </a:lnSpc>
              <a:spcBef>
                <a:spcPts val="0"/>
              </a:spcBef>
              <a:buNone/>
            </a:pPr>
            <a:r>
              <a:rPr lang="ca-ES" sz="2400" b="1" dirty="0">
                <a:latin typeface="Helvetica" panose="020B0604020202020204" pitchFamily="34" charset="0"/>
                <a:ea typeface="Yu Gothic Medium" panose="020B0500000000000000" pitchFamily="34" charset="-128"/>
                <a:cs typeface="Helvetica" panose="020B0604020202020204" pitchFamily="34" charset="0"/>
              </a:rPr>
              <a:t>Institut Català d’Energia</a:t>
            </a:r>
          </a:p>
        </p:txBody>
      </p:sp>
    </p:spTree>
    <p:extLst>
      <p:ext uri="{BB962C8B-B14F-4D97-AF65-F5344CB8AC3E}">
        <p14:creationId xmlns:p14="http://schemas.microsoft.com/office/powerpoint/2010/main" val="20898858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QuadreDeText 1"/>
          <p:cNvSpPr txBox="1"/>
          <p:nvPr/>
        </p:nvSpPr>
        <p:spPr>
          <a:xfrm>
            <a:off x="2439037" y="3107194"/>
            <a:ext cx="2068309" cy="1015663"/>
          </a:xfrm>
          <a:prstGeom prst="rect">
            <a:avLst/>
          </a:prstGeom>
          <a:noFill/>
          <a:ln>
            <a:solidFill>
              <a:srgbClr val="0189BF"/>
            </a:solidFill>
          </a:ln>
        </p:spPr>
        <p:txBody>
          <a:bodyPr wrap="square" rtlCol="0">
            <a:spAutoFit/>
          </a:bodyPr>
          <a:lstStyle/>
          <a:p>
            <a:pPr algn="ctr"/>
            <a:r>
              <a:rPr lang="ca-ES" sz="2000" dirty="0"/>
              <a:t>Activitats puntuals no programades</a:t>
            </a:r>
            <a:endParaRPr lang="ca-ES" sz="2000" dirty="0"/>
          </a:p>
        </p:txBody>
      </p:sp>
      <p:sp>
        <p:nvSpPr>
          <p:cNvPr id="9" name="QuadreDeText 8"/>
          <p:cNvSpPr txBox="1"/>
          <p:nvPr/>
        </p:nvSpPr>
        <p:spPr>
          <a:xfrm>
            <a:off x="4682834" y="2876360"/>
            <a:ext cx="5566887" cy="400110"/>
          </a:xfrm>
          <a:prstGeom prst="rect">
            <a:avLst/>
          </a:prstGeom>
          <a:noFill/>
          <a:ln>
            <a:solidFill>
              <a:srgbClr val="0189BF"/>
            </a:solidFill>
          </a:ln>
        </p:spPr>
        <p:txBody>
          <a:bodyPr wrap="square" rtlCol="0">
            <a:spAutoFit/>
          </a:bodyPr>
          <a:lstStyle/>
          <a:p>
            <a:pPr algn="ctr"/>
            <a:r>
              <a:rPr lang="ca-ES" sz="2000" dirty="0"/>
              <a:t>Activitats noves proposades per les </a:t>
            </a:r>
            <a:r>
              <a:rPr lang="ca-ES" sz="2000" dirty="0" err="1"/>
              <a:t>OCTEs</a:t>
            </a:r>
            <a:endParaRPr lang="ca-ES" sz="2000" dirty="0"/>
          </a:p>
        </p:txBody>
      </p:sp>
      <p:sp>
        <p:nvSpPr>
          <p:cNvPr id="5" name="QuadreDeText 4"/>
          <p:cNvSpPr txBox="1"/>
          <p:nvPr/>
        </p:nvSpPr>
        <p:spPr>
          <a:xfrm>
            <a:off x="4682833" y="3924782"/>
            <a:ext cx="5566887" cy="707886"/>
          </a:xfrm>
          <a:prstGeom prst="rect">
            <a:avLst/>
          </a:prstGeom>
          <a:noFill/>
          <a:ln>
            <a:solidFill>
              <a:srgbClr val="0189BF"/>
            </a:solidFill>
          </a:ln>
        </p:spPr>
        <p:txBody>
          <a:bodyPr wrap="square" rtlCol="0">
            <a:spAutoFit/>
          </a:bodyPr>
          <a:lstStyle/>
          <a:p>
            <a:pPr algn="ctr"/>
            <a:r>
              <a:rPr lang="ca-ES" sz="2000" dirty="0"/>
              <a:t>Activitats </a:t>
            </a:r>
            <a:r>
              <a:rPr lang="ca-ES" sz="2000" dirty="0"/>
              <a:t>sobrevingudes en funció de l’actualitat energètica</a:t>
            </a:r>
            <a:endParaRPr lang="ca-ES" sz="2000" dirty="0"/>
          </a:p>
        </p:txBody>
      </p:sp>
      <p:sp>
        <p:nvSpPr>
          <p:cNvPr id="7" name="2 Subtítulo"/>
          <p:cNvSpPr txBox="1">
            <a:spLocks/>
          </p:cNvSpPr>
          <p:nvPr/>
        </p:nvSpPr>
        <p:spPr>
          <a:xfrm>
            <a:off x="2724021" y="246957"/>
            <a:ext cx="7616724" cy="582560"/>
          </a:xfrm>
          <a:prstGeom prst="rect">
            <a:avLst/>
          </a:prstGeom>
        </p:spPr>
        <p:txBody>
          <a:bodyPr/>
          <a:lstStyle>
            <a:lvl1pPr marL="0" indent="0" eaLnBrk="1" hangingPunct="1">
              <a:spcBef>
                <a:spcPct val="20000"/>
              </a:spcBef>
              <a:buNone/>
              <a:defRPr sz="2000" b="1" cap="all" baseline="0">
                <a:solidFill>
                  <a:srgbClr val="F18900"/>
                </a:solidFill>
                <a:latin typeface="Helvetica" panose="020B0604020202020204" pitchFamily="34" charset="0"/>
                <a:cs typeface="Helvetica" panose="020B0604020202020204" pitchFamily="34" charset="0"/>
              </a:defRPr>
            </a:lvl1pPr>
            <a:lvl2pPr indent="0" eaLnBrk="1" hangingPunct="1">
              <a:spcBef>
                <a:spcPct val="20000"/>
              </a:spcBef>
              <a:buNone/>
              <a:defRPr sz="2800" b="1">
                <a:solidFill>
                  <a:srgbClr val="00B0F0"/>
                </a:solidFill>
                <a:latin typeface="Helvetica" panose="020B0604020202020204" pitchFamily="34" charset="0"/>
                <a:cs typeface="Helvetica" panose="020B0604020202020204" pitchFamily="34" charset="0"/>
              </a:defRPr>
            </a:lvl2pPr>
            <a:lvl3pPr indent="0" eaLnBrk="1" hangingPunct="1">
              <a:spcBef>
                <a:spcPct val="20000"/>
              </a:spcBef>
              <a:buNone/>
              <a:defRPr b="1">
                <a:solidFill>
                  <a:srgbClr val="00B0F0"/>
                </a:solidFill>
                <a:latin typeface="Helvetica" panose="020B0604020202020204" pitchFamily="34" charset="0"/>
                <a:cs typeface="Helvetica" panose="020B0604020202020204" pitchFamily="34" charset="0"/>
              </a:defRPr>
            </a:lvl3pPr>
            <a:lvl4pPr indent="0" eaLnBrk="1" hangingPunct="1">
              <a:spcBef>
                <a:spcPct val="20000"/>
              </a:spcBef>
              <a:buNone/>
              <a:defRPr sz="2000" b="1">
                <a:solidFill>
                  <a:srgbClr val="00B0F0"/>
                </a:solidFill>
                <a:latin typeface="Helvetica" panose="020B0604020202020204" pitchFamily="34" charset="0"/>
                <a:cs typeface="Helvetica" panose="020B0604020202020204" pitchFamily="34" charset="0"/>
              </a:defRPr>
            </a:lvl4pPr>
            <a:lvl5pPr indent="0" eaLnBrk="1" hangingPunct="1">
              <a:spcBef>
                <a:spcPct val="20000"/>
              </a:spcBef>
              <a:buNone/>
              <a:defRPr sz="2000" b="1">
                <a:solidFill>
                  <a:srgbClr val="00B0F0"/>
                </a:solidFill>
                <a:latin typeface="Helvetica" panose="020B0604020202020204" pitchFamily="34" charset="0"/>
                <a:cs typeface="Helvetica" panose="020B0604020202020204" pitchFamily="34" charset="0"/>
              </a:defRPr>
            </a:lvl5pPr>
            <a:lvl6pPr marL="2514600" indent="-228600" fontAlgn="base">
              <a:spcBef>
                <a:spcPct val="20000"/>
              </a:spcBef>
              <a:spcAft>
                <a:spcPct val="0"/>
              </a:spcAft>
              <a:buChar char="»"/>
              <a:defRPr sz="2000">
                <a:latin typeface="+mn-lt"/>
              </a:defRPr>
            </a:lvl6pPr>
            <a:lvl7pPr marL="2971800" indent="-228600" fontAlgn="base">
              <a:spcBef>
                <a:spcPct val="20000"/>
              </a:spcBef>
              <a:spcAft>
                <a:spcPct val="0"/>
              </a:spcAft>
              <a:buChar char="»"/>
              <a:defRPr sz="2000">
                <a:latin typeface="+mn-lt"/>
              </a:defRPr>
            </a:lvl7pPr>
            <a:lvl8pPr marL="3429000" indent="-228600" fontAlgn="base">
              <a:spcBef>
                <a:spcPct val="20000"/>
              </a:spcBef>
              <a:spcAft>
                <a:spcPct val="0"/>
              </a:spcAft>
              <a:buChar char="»"/>
              <a:defRPr sz="2000">
                <a:latin typeface="+mn-lt"/>
              </a:defRPr>
            </a:lvl8pPr>
            <a:lvl9pPr marL="3886200" indent="-228600" fontAlgn="base">
              <a:spcBef>
                <a:spcPct val="20000"/>
              </a:spcBef>
              <a:spcAft>
                <a:spcPct val="0"/>
              </a:spcAft>
              <a:buChar char="»"/>
              <a:defRPr sz="2000">
                <a:latin typeface="+mn-lt"/>
              </a:defRPr>
            </a:lvl9pPr>
          </a:lstStyle>
          <a:p>
            <a:pPr algn="just"/>
            <a:r>
              <a:rPr lang="ca-ES" dirty="0"/>
              <a:t>EINES DE COORDINACIÓ TERRITORIAL: LA </a:t>
            </a:r>
            <a:r>
              <a:rPr lang="ca-ES" dirty="0"/>
              <a:t>XARXA D’OFICINES COMARCALS DE TRANSICIÓ ENERGÈTICA</a:t>
            </a:r>
          </a:p>
          <a:p>
            <a:pPr algn="ctr"/>
            <a:endParaRPr lang="en-US" dirty="0"/>
          </a:p>
        </p:txBody>
      </p:sp>
      <p:sp>
        <p:nvSpPr>
          <p:cNvPr id="8" name="Rectangle 7"/>
          <p:cNvSpPr/>
          <p:nvPr/>
        </p:nvSpPr>
        <p:spPr>
          <a:xfrm>
            <a:off x="2185038" y="1322024"/>
            <a:ext cx="7989454" cy="646331"/>
          </a:xfrm>
          <a:prstGeom prst="rect">
            <a:avLst/>
          </a:prstGeom>
        </p:spPr>
        <p:txBody>
          <a:bodyPr wrap="square">
            <a:spAutoFit/>
          </a:bodyPr>
          <a:lstStyle/>
          <a:p>
            <a:pPr algn="just"/>
            <a:r>
              <a:rPr lang="ca-ES" b="1" dirty="0" err="1"/>
              <a:t>OCTEs</a:t>
            </a:r>
            <a:r>
              <a:rPr lang="ca-ES" b="1" dirty="0"/>
              <a:t>: PROGRAMA D’ACTIVITATS D’INFORMACIÓ, FORMACIÓ I COORDINACIÓ 2023</a:t>
            </a:r>
            <a:endParaRPr lang="ca-ES" b="1" dirty="0"/>
          </a:p>
        </p:txBody>
      </p:sp>
    </p:spTree>
    <p:extLst>
      <p:ext uri="{BB962C8B-B14F-4D97-AF65-F5344CB8AC3E}">
        <p14:creationId xmlns:p14="http://schemas.microsoft.com/office/powerpoint/2010/main" val="409916081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QuadreDeText 9"/>
          <p:cNvSpPr txBox="1"/>
          <p:nvPr/>
        </p:nvSpPr>
        <p:spPr>
          <a:xfrm>
            <a:off x="4745459" y="2972078"/>
            <a:ext cx="3025648" cy="769441"/>
          </a:xfrm>
          <a:prstGeom prst="rect">
            <a:avLst/>
          </a:prstGeom>
          <a:noFill/>
        </p:spPr>
        <p:txBody>
          <a:bodyPr wrap="square" rtlCol="0">
            <a:spAutoFit/>
          </a:bodyPr>
          <a:lstStyle/>
          <a:p>
            <a:r>
              <a:rPr lang="ca-ES" sz="4400" dirty="0">
                <a:solidFill>
                  <a:srgbClr val="E0860E"/>
                </a:solidFill>
              </a:rPr>
              <a:t>GRÀCIES!</a:t>
            </a:r>
            <a:endParaRPr lang="ca-ES" sz="4400" dirty="0">
              <a:solidFill>
                <a:srgbClr val="E0860E"/>
              </a:solidFill>
            </a:endParaRPr>
          </a:p>
        </p:txBody>
      </p:sp>
    </p:spTree>
    <p:extLst>
      <p:ext uri="{BB962C8B-B14F-4D97-AF65-F5344CB8AC3E}">
        <p14:creationId xmlns:p14="http://schemas.microsoft.com/office/powerpoint/2010/main" val="285996319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FDB126CA-5178-49C1-BC2A-7D8B169CD53E}"/>
              </a:ext>
            </a:extLst>
          </p:cNvPr>
          <p:cNvSpPr>
            <a:spLocks noGrp="1"/>
          </p:cNvSpPr>
          <p:nvPr>
            <p:ph type="body" sz="quarter" idx="10"/>
          </p:nvPr>
        </p:nvSpPr>
        <p:spPr>
          <a:xfrm>
            <a:off x="1106077" y="3196475"/>
            <a:ext cx="9979846" cy="830997"/>
          </a:xfrm>
        </p:spPr>
        <p:txBody>
          <a:bodyPr/>
          <a:lstStyle/>
          <a:p>
            <a:r>
              <a:rPr lang="ca-ES" sz="3000" dirty="0"/>
              <a:t>Anàlisi del potencial fotovoltaic i eòlic de les Terres de Lleida, Pirineu i Aran</a:t>
            </a:r>
            <a:endParaRPr lang="ca-ES" sz="1400" dirty="0"/>
          </a:p>
        </p:txBody>
      </p:sp>
    </p:spTree>
    <p:extLst>
      <p:ext uri="{BB962C8B-B14F-4D97-AF65-F5344CB8AC3E}">
        <p14:creationId xmlns:p14="http://schemas.microsoft.com/office/powerpoint/2010/main" val="11364898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a:extLst>
              <a:ext uri="{FF2B5EF4-FFF2-40B4-BE49-F238E27FC236}">
                <a16:creationId xmlns:a16="http://schemas.microsoft.com/office/drawing/2014/main" id="{3C6E3B29-B9AD-49A3-9D06-049C36CCF7BF}"/>
              </a:ext>
            </a:extLst>
          </p:cNvPr>
          <p:cNvSpPr>
            <a:spLocks noGrp="1"/>
          </p:cNvSpPr>
          <p:nvPr>
            <p:ph type="body" sz="quarter" idx="18"/>
          </p:nvPr>
        </p:nvSpPr>
        <p:spPr/>
        <p:txBody>
          <a:bodyPr>
            <a:normAutofit fontScale="92500" lnSpcReduction="10000"/>
          </a:bodyPr>
          <a:lstStyle/>
          <a:p>
            <a:endParaRPr lang="ca-ES" dirty="0"/>
          </a:p>
        </p:txBody>
      </p:sp>
      <p:sp>
        <p:nvSpPr>
          <p:cNvPr id="21" name="CuadroTexto 20">
            <a:extLst>
              <a:ext uri="{FF2B5EF4-FFF2-40B4-BE49-F238E27FC236}">
                <a16:creationId xmlns:a16="http://schemas.microsoft.com/office/drawing/2014/main" id="{D67B48AA-DF69-4887-99F1-D3445EE2EEA5}"/>
              </a:ext>
            </a:extLst>
          </p:cNvPr>
          <p:cNvSpPr txBox="1"/>
          <p:nvPr/>
        </p:nvSpPr>
        <p:spPr>
          <a:xfrm>
            <a:off x="2965823" y="1697495"/>
            <a:ext cx="8864123" cy="400110"/>
          </a:xfrm>
          <a:prstGeom prst="rect">
            <a:avLst/>
          </a:prstGeom>
          <a:noFill/>
        </p:spPr>
        <p:txBody>
          <a:bodyPr wrap="square" rtlCol="0" anchor="ctr">
            <a:spAutoFit/>
          </a:bodyPr>
          <a:lstStyle/>
          <a:p>
            <a:pPr algn="just">
              <a:buClr>
                <a:srgbClr val="FCC812"/>
              </a:buClr>
              <a:buSzPct val="100000"/>
            </a:pPr>
            <a:r>
              <a:rPr lang="ca-ES" sz="2000" b="1" dirty="0">
                <a:solidFill>
                  <a:srgbClr val="929497"/>
                </a:solidFill>
                <a:latin typeface="Calibri" panose="020F0502020204030204" pitchFamily="34" charset="0"/>
                <a:ea typeface="Open Sans" panose="020B0606030504020204" pitchFamily="34" charset="0"/>
                <a:cs typeface="Calibri" panose="020F0502020204030204" pitchFamily="34" charset="0"/>
              </a:rPr>
              <a:t>Introducció  i objectius </a:t>
            </a:r>
          </a:p>
        </p:txBody>
      </p:sp>
      <p:sp>
        <p:nvSpPr>
          <p:cNvPr id="22" name="Elipse 21">
            <a:extLst>
              <a:ext uri="{FF2B5EF4-FFF2-40B4-BE49-F238E27FC236}">
                <a16:creationId xmlns:a16="http://schemas.microsoft.com/office/drawing/2014/main" id="{62D16F4F-E5D7-4D40-B45D-56AB40943018}"/>
              </a:ext>
            </a:extLst>
          </p:cNvPr>
          <p:cNvSpPr/>
          <p:nvPr/>
        </p:nvSpPr>
        <p:spPr>
          <a:xfrm>
            <a:off x="1958393" y="1642939"/>
            <a:ext cx="540000" cy="540000"/>
          </a:xfrm>
          <a:prstGeom prst="ellipse">
            <a:avLst/>
          </a:prstGeom>
          <a:solidFill>
            <a:srgbClr val="FCC8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latin typeface="Calibri" panose="020F0502020204030204" pitchFamily="34" charset="0"/>
                <a:cs typeface="Calibri" panose="020F0502020204030204" pitchFamily="34" charset="0"/>
              </a:rPr>
              <a:t>1</a:t>
            </a:r>
            <a:endParaRPr lang="ca-ES" sz="2000" b="1" dirty="0">
              <a:latin typeface="Calibri" panose="020F0502020204030204" pitchFamily="34" charset="0"/>
              <a:cs typeface="Calibri" panose="020F0502020204030204" pitchFamily="34" charset="0"/>
            </a:endParaRPr>
          </a:p>
        </p:txBody>
      </p:sp>
      <p:sp>
        <p:nvSpPr>
          <p:cNvPr id="33" name="CuadroTexto 32">
            <a:extLst>
              <a:ext uri="{FF2B5EF4-FFF2-40B4-BE49-F238E27FC236}">
                <a16:creationId xmlns:a16="http://schemas.microsoft.com/office/drawing/2014/main" id="{B65485E0-499E-4DD3-A285-53D1DD76F938}"/>
              </a:ext>
            </a:extLst>
          </p:cNvPr>
          <p:cNvSpPr txBox="1"/>
          <p:nvPr/>
        </p:nvSpPr>
        <p:spPr>
          <a:xfrm>
            <a:off x="2965823" y="2408695"/>
            <a:ext cx="8864123" cy="400110"/>
          </a:xfrm>
          <a:prstGeom prst="rect">
            <a:avLst/>
          </a:prstGeom>
          <a:noFill/>
        </p:spPr>
        <p:txBody>
          <a:bodyPr wrap="square" rtlCol="0" anchor="ctr">
            <a:spAutoFit/>
          </a:bodyPr>
          <a:lstStyle/>
          <a:p>
            <a:pPr algn="just">
              <a:buClr>
                <a:srgbClr val="FCC812"/>
              </a:buClr>
              <a:buSzPct val="100000"/>
            </a:pPr>
            <a:r>
              <a:rPr lang="ca-ES" sz="2000" b="1" dirty="0">
                <a:solidFill>
                  <a:srgbClr val="929497"/>
                </a:solidFill>
                <a:latin typeface="Calibri" panose="020F0502020204030204" pitchFamily="34" charset="0"/>
                <a:ea typeface="Open Sans" panose="020B0606030504020204" pitchFamily="34" charset="0"/>
                <a:cs typeface="Calibri" panose="020F0502020204030204" pitchFamily="34" charset="0"/>
              </a:rPr>
              <a:t>Metodologia: sobre terreny ( solar i eòlica) sobre coberta</a:t>
            </a:r>
          </a:p>
        </p:txBody>
      </p:sp>
      <p:sp>
        <p:nvSpPr>
          <p:cNvPr id="34" name="Elipse 33">
            <a:extLst>
              <a:ext uri="{FF2B5EF4-FFF2-40B4-BE49-F238E27FC236}">
                <a16:creationId xmlns:a16="http://schemas.microsoft.com/office/drawing/2014/main" id="{FAA4FB83-8EDD-4D23-A4E4-5AB4B3732D8F}"/>
              </a:ext>
            </a:extLst>
          </p:cNvPr>
          <p:cNvSpPr/>
          <p:nvPr/>
        </p:nvSpPr>
        <p:spPr>
          <a:xfrm>
            <a:off x="1958393" y="2354139"/>
            <a:ext cx="540000" cy="540000"/>
          </a:xfrm>
          <a:prstGeom prst="ellipse">
            <a:avLst/>
          </a:prstGeom>
          <a:solidFill>
            <a:srgbClr val="FCC8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latin typeface="Calibri" panose="020F0502020204030204" pitchFamily="34" charset="0"/>
                <a:cs typeface="Calibri" panose="020F0502020204030204" pitchFamily="34" charset="0"/>
              </a:rPr>
              <a:t>2</a:t>
            </a:r>
            <a:endParaRPr lang="ca-ES" sz="2000" b="1" dirty="0">
              <a:latin typeface="Calibri" panose="020F0502020204030204" pitchFamily="34" charset="0"/>
              <a:cs typeface="Calibri" panose="020F0502020204030204" pitchFamily="34" charset="0"/>
            </a:endParaRPr>
          </a:p>
        </p:txBody>
      </p:sp>
      <p:sp>
        <p:nvSpPr>
          <p:cNvPr id="36" name="CuadroTexto 35">
            <a:extLst>
              <a:ext uri="{FF2B5EF4-FFF2-40B4-BE49-F238E27FC236}">
                <a16:creationId xmlns:a16="http://schemas.microsoft.com/office/drawing/2014/main" id="{9799BDD6-AFA9-4747-B408-D795921A435F}"/>
              </a:ext>
            </a:extLst>
          </p:cNvPr>
          <p:cNvSpPr txBox="1"/>
          <p:nvPr/>
        </p:nvSpPr>
        <p:spPr>
          <a:xfrm>
            <a:off x="2965823" y="3119895"/>
            <a:ext cx="8864123" cy="400110"/>
          </a:xfrm>
          <a:prstGeom prst="rect">
            <a:avLst/>
          </a:prstGeom>
          <a:noFill/>
        </p:spPr>
        <p:txBody>
          <a:bodyPr wrap="square" rtlCol="0" anchor="ctr">
            <a:spAutoFit/>
          </a:bodyPr>
          <a:lstStyle/>
          <a:p>
            <a:pPr algn="just">
              <a:buClr>
                <a:srgbClr val="FCC812"/>
              </a:buClr>
              <a:buSzPct val="100000"/>
            </a:pPr>
            <a:r>
              <a:rPr lang="ca-ES" sz="2000" b="1" dirty="0">
                <a:solidFill>
                  <a:srgbClr val="929497"/>
                </a:solidFill>
                <a:latin typeface="Calibri" panose="020F0502020204030204" pitchFamily="34" charset="0"/>
                <a:ea typeface="Open Sans" panose="020B0606030504020204" pitchFamily="34" charset="0"/>
                <a:cs typeface="Calibri" panose="020F0502020204030204" pitchFamily="34" charset="0"/>
              </a:rPr>
              <a:t>Resultats: potencial fotovoltaic i potencial eòlic</a:t>
            </a:r>
          </a:p>
        </p:txBody>
      </p:sp>
      <p:sp>
        <p:nvSpPr>
          <p:cNvPr id="37" name="Elipse 36">
            <a:extLst>
              <a:ext uri="{FF2B5EF4-FFF2-40B4-BE49-F238E27FC236}">
                <a16:creationId xmlns:a16="http://schemas.microsoft.com/office/drawing/2014/main" id="{94C51094-96DE-479C-AA00-6DD66F386082}"/>
              </a:ext>
            </a:extLst>
          </p:cNvPr>
          <p:cNvSpPr/>
          <p:nvPr/>
        </p:nvSpPr>
        <p:spPr>
          <a:xfrm>
            <a:off x="1958393" y="3065339"/>
            <a:ext cx="540000" cy="540000"/>
          </a:xfrm>
          <a:prstGeom prst="ellipse">
            <a:avLst/>
          </a:prstGeom>
          <a:solidFill>
            <a:srgbClr val="FCC8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latin typeface="Calibri" panose="020F0502020204030204" pitchFamily="34" charset="0"/>
                <a:cs typeface="Calibri" panose="020F0502020204030204" pitchFamily="34" charset="0"/>
              </a:rPr>
              <a:t>3</a:t>
            </a:r>
            <a:endParaRPr lang="ca-ES" sz="2000" b="1" dirty="0">
              <a:latin typeface="Calibri" panose="020F0502020204030204" pitchFamily="34" charset="0"/>
              <a:cs typeface="Calibri" panose="020F0502020204030204" pitchFamily="34" charset="0"/>
            </a:endParaRPr>
          </a:p>
        </p:txBody>
      </p:sp>
      <p:pic>
        <p:nvPicPr>
          <p:cNvPr id="27" name="Gráfico 26">
            <a:extLst>
              <a:ext uri="{FF2B5EF4-FFF2-40B4-BE49-F238E27FC236}">
                <a16:creationId xmlns:a16="http://schemas.microsoft.com/office/drawing/2014/main" id="{6D00F387-F032-4FD5-AA59-1F09F76610D3}"/>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2652645" y="1828396"/>
            <a:ext cx="152728" cy="180000"/>
          </a:xfrm>
          <a:prstGeom prst="rect">
            <a:avLst/>
          </a:prstGeom>
        </p:spPr>
      </p:pic>
      <p:pic>
        <p:nvPicPr>
          <p:cNvPr id="28" name="Gráfico 27">
            <a:extLst>
              <a:ext uri="{FF2B5EF4-FFF2-40B4-BE49-F238E27FC236}">
                <a16:creationId xmlns:a16="http://schemas.microsoft.com/office/drawing/2014/main" id="{59E0F73A-2526-4654-A920-6E45C04CE6D9}"/>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2652645" y="2537958"/>
            <a:ext cx="152728" cy="180000"/>
          </a:xfrm>
          <a:prstGeom prst="rect">
            <a:avLst/>
          </a:prstGeom>
        </p:spPr>
      </p:pic>
      <p:pic>
        <p:nvPicPr>
          <p:cNvPr id="31" name="Gráfico 30">
            <a:extLst>
              <a:ext uri="{FF2B5EF4-FFF2-40B4-BE49-F238E27FC236}">
                <a16:creationId xmlns:a16="http://schemas.microsoft.com/office/drawing/2014/main" id="{32F15944-D770-48F4-A25F-958269719FC0}"/>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2652645" y="3247520"/>
            <a:ext cx="152728" cy="180000"/>
          </a:xfrm>
          <a:prstGeom prst="rect">
            <a:avLst/>
          </a:prstGeom>
        </p:spPr>
      </p:pic>
      <p:sp>
        <p:nvSpPr>
          <p:cNvPr id="13" name="CuadroTexto 12">
            <a:extLst>
              <a:ext uri="{FF2B5EF4-FFF2-40B4-BE49-F238E27FC236}">
                <a16:creationId xmlns:a16="http://schemas.microsoft.com/office/drawing/2014/main" id="{7A090DBD-75B1-484B-9A44-0C042C4B511B}"/>
              </a:ext>
            </a:extLst>
          </p:cNvPr>
          <p:cNvSpPr txBox="1"/>
          <p:nvPr/>
        </p:nvSpPr>
        <p:spPr>
          <a:xfrm>
            <a:off x="2965823" y="3870283"/>
            <a:ext cx="8864123" cy="400110"/>
          </a:xfrm>
          <a:prstGeom prst="rect">
            <a:avLst/>
          </a:prstGeom>
          <a:noFill/>
        </p:spPr>
        <p:txBody>
          <a:bodyPr wrap="square" rtlCol="0" anchor="ctr">
            <a:spAutoFit/>
          </a:bodyPr>
          <a:lstStyle/>
          <a:p>
            <a:pPr algn="just">
              <a:buClr>
                <a:srgbClr val="FCC812"/>
              </a:buClr>
              <a:buSzPct val="100000"/>
            </a:pPr>
            <a:r>
              <a:rPr lang="ca-ES" sz="2000" b="1" dirty="0">
                <a:solidFill>
                  <a:srgbClr val="929497"/>
                </a:solidFill>
                <a:latin typeface="Calibri" panose="020F0502020204030204" pitchFamily="34" charset="0"/>
                <a:ea typeface="Open Sans" panose="020B0606030504020204" pitchFamily="34" charset="0"/>
                <a:cs typeface="Calibri" panose="020F0502020204030204" pitchFamily="34" charset="0"/>
              </a:rPr>
              <a:t>Resultats: balanços elèctrics i autosuficiència</a:t>
            </a:r>
          </a:p>
        </p:txBody>
      </p:sp>
      <p:sp>
        <p:nvSpPr>
          <p:cNvPr id="14" name="Elipse 13">
            <a:extLst>
              <a:ext uri="{FF2B5EF4-FFF2-40B4-BE49-F238E27FC236}">
                <a16:creationId xmlns:a16="http://schemas.microsoft.com/office/drawing/2014/main" id="{5342794D-7139-4686-836F-2254845E2595}"/>
              </a:ext>
            </a:extLst>
          </p:cNvPr>
          <p:cNvSpPr/>
          <p:nvPr/>
        </p:nvSpPr>
        <p:spPr>
          <a:xfrm>
            <a:off x="1958393" y="3815727"/>
            <a:ext cx="540000" cy="540000"/>
          </a:xfrm>
          <a:prstGeom prst="ellipse">
            <a:avLst/>
          </a:prstGeom>
          <a:solidFill>
            <a:srgbClr val="FCC8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latin typeface="Calibri" panose="020F0502020204030204" pitchFamily="34" charset="0"/>
                <a:cs typeface="Calibri" panose="020F0502020204030204" pitchFamily="34" charset="0"/>
              </a:rPr>
              <a:t>4</a:t>
            </a:r>
            <a:endParaRPr lang="ca-ES" sz="2000" b="1" dirty="0">
              <a:latin typeface="Calibri" panose="020F0502020204030204" pitchFamily="34" charset="0"/>
              <a:cs typeface="Calibri" panose="020F0502020204030204" pitchFamily="34" charset="0"/>
            </a:endParaRPr>
          </a:p>
        </p:txBody>
      </p:sp>
      <p:pic>
        <p:nvPicPr>
          <p:cNvPr id="15" name="Gráfico 14">
            <a:extLst>
              <a:ext uri="{FF2B5EF4-FFF2-40B4-BE49-F238E27FC236}">
                <a16:creationId xmlns:a16="http://schemas.microsoft.com/office/drawing/2014/main" id="{9F72FB78-4C62-44DC-8112-392E000FB4FC}"/>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2652645" y="3997908"/>
            <a:ext cx="152728" cy="180000"/>
          </a:xfrm>
          <a:prstGeom prst="rect">
            <a:avLst/>
          </a:prstGeom>
        </p:spPr>
      </p:pic>
      <p:sp>
        <p:nvSpPr>
          <p:cNvPr id="19" name="Elipse 18">
            <a:extLst>
              <a:ext uri="{FF2B5EF4-FFF2-40B4-BE49-F238E27FC236}">
                <a16:creationId xmlns:a16="http://schemas.microsoft.com/office/drawing/2014/main" id="{616375AE-4579-4856-911C-71B9F8D9390D}"/>
              </a:ext>
            </a:extLst>
          </p:cNvPr>
          <p:cNvSpPr/>
          <p:nvPr/>
        </p:nvSpPr>
        <p:spPr>
          <a:xfrm>
            <a:off x="385740" y="273552"/>
            <a:ext cx="540000" cy="540000"/>
          </a:xfrm>
          <a:prstGeom prst="ellipse">
            <a:avLst/>
          </a:prstGeom>
          <a:solidFill>
            <a:srgbClr val="FCC8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latin typeface="Calibri" panose="020F0502020204030204" pitchFamily="34" charset="0"/>
                <a:cs typeface="Calibri" panose="020F0502020204030204" pitchFamily="34" charset="0"/>
              </a:rPr>
              <a:t>0</a:t>
            </a:r>
            <a:endParaRPr lang="ca-ES" sz="2000" b="1" dirty="0">
              <a:latin typeface="Calibri" panose="020F0502020204030204" pitchFamily="34" charset="0"/>
              <a:cs typeface="Calibri" panose="020F0502020204030204" pitchFamily="34" charset="0"/>
            </a:endParaRPr>
          </a:p>
        </p:txBody>
      </p:sp>
      <p:sp>
        <p:nvSpPr>
          <p:cNvPr id="23" name="Marcador de texto 2">
            <a:extLst>
              <a:ext uri="{FF2B5EF4-FFF2-40B4-BE49-F238E27FC236}">
                <a16:creationId xmlns:a16="http://schemas.microsoft.com/office/drawing/2014/main" id="{2780238C-5FAE-4A02-B80C-D725D65F967A}"/>
              </a:ext>
            </a:extLst>
          </p:cNvPr>
          <p:cNvSpPr txBox="1">
            <a:spLocks/>
          </p:cNvSpPr>
          <p:nvPr/>
        </p:nvSpPr>
        <p:spPr>
          <a:xfrm>
            <a:off x="1131896" y="449425"/>
            <a:ext cx="10102591" cy="621457"/>
          </a:xfrm>
          <a:prstGeom prst="rect">
            <a:avLst/>
          </a:prstGeom>
        </p:spPr>
        <p:txBody>
          <a:bodyPr vert="horz" lIns="0" tIns="0" rIns="0" bIns="0" rtlCol="0">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accent4"/>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a-ES" sz="3400" dirty="0"/>
              <a:t>Índex</a:t>
            </a:r>
          </a:p>
          <a:p>
            <a:r>
              <a:rPr lang="ca-ES" sz="2300" dirty="0"/>
              <a:t> </a:t>
            </a:r>
          </a:p>
          <a:p>
            <a:endParaRPr lang="ca-ES" dirty="0"/>
          </a:p>
        </p:txBody>
      </p:sp>
      <p:sp>
        <p:nvSpPr>
          <p:cNvPr id="24" name="CuadroTexto 23">
            <a:extLst>
              <a:ext uri="{FF2B5EF4-FFF2-40B4-BE49-F238E27FC236}">
                <a16:creationId xmlns:a16="http://schemas.microsoft.com/office/drawing/2014/main" id="{1A44F4FC-273A-44BC-B7D6-188E15770BD5}"/>
              </a:ext>
            </a:extLst>
          </p:cNvPr>
          <p:cNvSpPr txBox="1"/>
          <p:nvPr/>
        </p:nvSpPr>
        <p:spPr>
          <a:xfrm>
            <a:off x="2965823" y="4643009"/>
            <a:ext cx="8864123" cy="400110"/>
          </a:xfrm>
          <a:prstGeom prst="rect">
            <a:avLst/>
          </a:prstGeom>
          <a:noFill/>
        </p:spPr>
        <p:txBody>
          <a:bodyPr wrap="square" rtlCol="0" anchor="ctr">
            <a:spAutoFit/>
          </a:bodyPr>
          <a:lstStyle/>
          <a:p>
            <a:pPr algn="just">
              <a:buClr>
                <a:srgbClr val="FCC812"/>
              </a:buClr>
              <a:buSzPct val="100000"/>
            </a:pPr>
            <a:r>
              <a:rPr lang="ca-ES" sz="2000" b="1" dirty="0">
                <a:solidFill>
                  <a:srgbClr val="929497"/>
                </a:solidFill>
                <a:latin typeface="Calibri" panose="020F0502020204030204" pitchFamily="34" charset="0"/>
                <a:ea typeface="Open Sans" panose="020B0606030504020204" pitchFamily="34" charset="0"/>
                <a:cs typeface="Calibri" panose="020F0502020204030204" pitchFamily="34" charset="0"/>
              </a:rPr>
              <a:t>Conclusions</a:t>
            </a:r>
          </a:p>
        </p:txBody>
      </p:sp>
      <p:sp>
        <p:nvSpPr>
          <p:cNvPr id="25" name="Elipse 24">
            <a:extLst>
              <a:ext uri="{FF2B5EF4-FFF2-40B4-BE49-F238E27FC236}">
                <a16:creationId xmlns:a16="http://schemas.microsoft.com/office/drawing/2014/main" id="{08903A09-FEE1-4E2B-90F8-C0F6236A67D7}"/>
              </a:ext>
            </a:extLst>
          </p:cNvPr>
          <p:cNvSpPr/>
          <p:nvPr/>
        </p:nvSpPr>
        <p:spPr>
          <a:xfrm>
            <a:off x="1958393" y="4588453"/>
            <a:ext cx="540000" cy="540000"/>
          </a:xfrm>
          <a:prstGeom prst="ellipse">
            <a:avLst/>
          </a:prstGeom>
          <a:solidFill>
            <a:srgbClr val="FCC8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latin typeface="Calibri" panose="020F0502020204030204" pitchFamily="34" charset="0"/>
                <a:cs typeface="Calibri" panose="020F0502020204030204" pitchFamily="34" charset="0"/>
              </a:rPr>
              <a:t>5</a:t>
            </a:r>
            <a:endParaRPr lang="ca-ES" sz="2000" b="1" dirty="0">
              <a:latin typeface="Calibri" panose="020F0502020204030204" pitchFamily="34" charset="0"/>
              <a:cs typeface="Calibri" panose="020F0502020204030204" pitchFamily="34" charset="0"/>
            </a:endParaRPr>
          </a:p>
        </p:txBody>
      </p:sp>
      <p:pic>
        <p:nvPicPr>
          <p:cNvPr id="26" name="Gráfico 25">
            <a:extLst>
              <a:ext uri="{FF2B5EF4-FFF2-40B4-BE49-F238E27FC236}">
                <a16:creationId xmlns:a16="http://schemas.microsoft.com/office/drawing/2014/main" id="{EEF7DFCD-C8DA-4D5D-8330-9B16E560915F}"/>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2652645" y="4770634"/>
            <a:ext cx="152728" cy="180000"/>
          </a:xfrm>
          <a:prstGeom prst="rect">
            <a:avLst/>
          </a:prstGeom>
        </p:spPr>
      </p:pic>
    </p:spTree>
    <p:extLst>
      <p:ext uri="{BB962C8B-B14F-4D97-AF65-F5344CB8AC3E}">
        <p14:creationId xmlns:p14="http://schemas.microsoft.com/office/powerpoint/2010/main" val="15533565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D810C507-5CBC-4895-8033-C17DA9FFCFF0}"/>
              </a:ext>
            </a:extLst>
          </p:cNvPr>
          <p:cNvSpPr/>
          <p:nvPr/>
        </p:nvSpPr>
        <p:spPr>
          <a:xfrm>
            <a:off x="970086" y="1971111"/>
            <a:ext cx="10459321" cy="784420"/>
          </a:xfrm>
          <a:prstGeom prst="rect">
            <a:avLst/>
          </a:prstGeom>
          <a:solidFill>
            <a:schemeClr val="tx1">
              <a:lumMod val="85000"/>
              <a:lumOff val="15000"/>
            </a:schemeClr>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36" tIns="12018" rIns="24036" bIns="12018" numCol="1" spcCol="0" rtlCol="0" fromWordArt="0" anchor="ctr" anchorCtr="0" forceAA="0" compatLnSpc="1">
            <a:prstTxWarp prst="textNoShape">
              <a:avLst/>
            </a:prstTxWarp>
            <a:noAutofit/>
          </a:bodyPr>
          <a:lstStyle/>
          <a:p>
            <a:pPr algn="ctr"/>
            <a:r>
              <a:rPr lang="en-US" sz="1440" b="1" dirty="0">
                <a:latin typeface="Comfortaa" panose="00000500000000000000"/>
              </a:rPr>
              <a:t>TRANSICIÓ ENERGÈTICA A CATALUNYA</a:t>
            </a:r>
          </a:p>
        </p:txBody>
      </p:sp>
      <p:sp>
        <p:nvSpPr>
          <p:cNvPr id="6" name="Rectángulo 5">
            <a:extLst>
              <a:ext uri="{FF2B5EF4-FFF2-40B4-BE49-F238E27FC236}">
                <a16:creationId xmlns:a16="http://schemas.microsoft.com/office/drawing/2014/main" id="{891184D9-9248-4BD8-A23D-EC54A6D687DA}"/>
              </a:ext>
            </a:extLst>
          </p:cNvPr>
          <p:cNvSpPr/>
          <p:nvPr/>
        </p:nvSpPr>
        <p:spPr>
          <a:xfrm>
            <a:off x="970085" y="3106951"/>
            <a:ext cx="1279651" cy="1853779"/>
          </a:xfrm>
          <a:prstGeom prst="rect">
            <a:avLst/>
          </a:prstGeom>
          <a:solidFill>
            <a:srgbClr val="FCC812"/>
          </a:solidFill>
          <a:ln w="317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36" tIns="12018" rIns="24036" bIns="12018" numCol="1" spcCol="0" rtlCol="0" fromWordArt="0" anchor="ctr" anchorCtr="0" forceAA="0" compatLnSpc="1">
            <a:prstTxWarp prst="textNoShape">
              <a:avLst/>
            </a:prstTxWarp>
            <a:noAutofit/>
          </a:bodyPr>
          <a:lstStyle/>
          <a:p>
            <a:pPr algn="ctr"/>
            <a:r>
              <a:rPr lang="en-US" sz="1920" b="1" dirty="0">
                <a:latin typeface="Avenir Black" panose="02000503020000020003" pitchFamily="2" charset="0"/>
              </a:rPr>
              <a:t>AVUI</a:t>
            </a:r>
          </a:p>
        </p:txBody>
      </p:sp>
      <p:sp>
        <p:nvSpPr>
          <p:cNvPr id="7" name="Rectángulo 6">
            <a:extLst>
              <a:ext uri="{FF2B5EF4-FFF2-40B4-BE49-F238E27FC236}">
                <a16:creationId xmlns:a16="http://schemas.microsoft.com/office/drawing/2014/main" id="{AF4C5C6A-CF3B-49FC-82D8-A42BA6BE2F43}"/>
              </a:ext>
            </a:extLst>
          </p:cNvPr>
          <p:cNvSpPr/>
          <p:nvPr/>
        </p:nvSpPr>
        <p:spPr>
          <a:xfrm>
            <a:off x="6481604" y="2987457"/>
            <a:ext cx="1279651" cy="1973272"/>
          </a:xfrm>
          <a:prstGeom prst="rect">
            <a:avLst/>
          </a:prstGeom>
          <a:solidFill>
            <a:srgbClr val="FCC812"/>
          </a:solidFill>
          <a:ln w="317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36" tIns="12018" rIns="24036" bIns="12018" numCol="1" spcCol="0" rtlCol="0" fromWordArt="0" anchor="ctr" anchorCtr="0" forceAA="0" compatLnSpc="1">
            <a:prstTxWarp prst="textNoShape">
              <a:avLst/>
            </a:prstTxWarp>
            <a:noAutofit/>
          </a:bodyPr>
          <a:lstStyle/>
          <a:p>
            <a:pPr algn="ctr"/>
            <a:r>
              <a:rPr lang="en-US" sz="1920" b="1" dirty="0">
                <a:latin typeface="Avenir Black" panose="02000503020000020003" pitchFamily="2" charset="0"/>
              </a:rPr>
              <a:t>2050</a:t>
            </a:r>
          </a:p>
        </p:txBody>
      </p:sp>
      <p:sp>
        <p:nvSpPr>
          <p:cNvPr id="2" name="Rectángulo 1">
            <a:extLst>
              <a:ext uri="{FF2B5EF4-FFF2-40B4-BE49-F238E27FC236}">
                <a16:creationId xmlns:a16="http://schemas.microsoft.com/office/drawing/2014/main" id="{131E81C5-3744-4120-AB65-2E3A3DA9564D}"/>
              </a:ext>
            </a:extLst>
          </p:cNvPr>
          <p:cNvSpPr/>
          <p:nvPr/>
        </p:nvSpPr>
        <p:spPr>
          <a:xfrm>
            <a:off x="7770162" y="3126691"/>
            <a:ext cx="4421838" cy="1569660"/>
          </a:xfrm>
          <a:prstGeom prst="rect">
            <a:avLst/>
          </a:prstGeom>
        </p:spPr>
        <p:txBody>
          <a:bodyPr wrap="square">
            <a:spAutoFit/>
          </a:bodyPr>
          <a:lstStyle/>
          <a:p>
            <a:r>
              <a:rPr lang="ca-ES" sz="1920" dirty="0">
                <a:latin typeface="Comfortaa" panose="00000500000000000000"/>
                <a:ea typeface="Calibri" panose="020F0502020204030204" pitchFamily="34" charset="0"/>
                <a:cs typeface="Times New Roman" panose="02020603050405020304" pitchFamily="18" charset="0"/>
              </a:rPr>
              <a:t>Model energètic descentralitzat i distribuït</a:t>
            </a:r>
          </a:p>
          <a:p>
            <a:endParaRPr lang="ca-ES" sz="1920" dirty="0">
              <a:latin typeface="Comfortaa" panose="00000500000000000000"/>
              <a:ea typeface="Calibri" panose="020F0502020204030204" pitchFamily="34" charset="0"/>
              <a:cs typeface="Times New Roman" panose="02020603050405020304" pitchFamily="18" charset="0"/>
            </a:endParaRPr>
          </a:p>
          <a:p>
            <a:r>
              <a:rPr lang="ca-ES" sz="1920" dirty="0">
                <a:latin typeface="Comfortaa" panose="00000500000000000000"/>
                <a:ea typeface="Calibri" panose="020F0502020204030204" pitchFamily="34" charset="0"/>
                <a:cs typeface="Times New Roman" panose="02020603050405020304" pitchFamily="18" charset="0"/>
              </a:rPr>
              <a:t>100% renovable</a:t>
            </a:r>
          </a:p>
          <a:p>
            <a:endParaRPr lang="ca-ES" sz="1920" dirty="0">
              <a:latin typeface="Comfortaa" panose="00000500000000000000"/>
              <a:ea typeface="Calibri" panose="020F0502020204030204" pitchFamily="34" charset="0"/>
              <a:cs typeface="Times New Roman" panose="02020603050405020304" pitchFamily="18" charset="0"/>
            </a:endParaRPr>
          </a:p>
          <a:p>
            <a:r>
              <a:rPr lang="ca-ES" sz="1920" dirty="0">
                <a:latin typeface="Comfortaa" panose="00000500000000000000"/>
                <a:cs typeface="Times New Roman" panose="02020603050405020304" pitchFamily="18" charset="0"/>
              </a:rPr>
              <a:t>Sobirania energètica</a:t>
            </a:r>
            <a:endParaRPr lang="es-ES" sz="2160" dirty="0">
              <a:latin typeface="Comfortaa" panose="00000500000000000000"/>
            </a:endParaRPr>
          </a:p>
        </p:txBody>
      </p:sp>
      <p:sp>
        <p:nvSpPr>
          <p:cNvPr id="9" name="Rectángulo 8">
            <a:extLst>
              <a:ext uri="{FF2B5EF4-FFF2-40B4-BE49-F238E27FC236}">
                <a16:creationId xmlns:a16="http://schemas.microsoft.com/office/drawing/2014/main" id="{2FD0D921-E942-4DD0-8E30-0B4143E90E1F}"/>
              </a:ext>
            </a:extLst>
          </p:cNvPr>
          <p:cNvSpPr/>
          <p:nvPr/>
        </p:nvSpPr>
        <p:spPr>
          <a:xfrm>
            <a:off x="2249737" y="3077138"/>
            <a:ext cx="4421838" cy="1865126"/>
          </a:xfrm>
          <a:prstGeom prst="rect">
            <a:avLst/>
          </a:prstGeom>
        </p:spPr>
        <p:txBody>
          <a:bodyPr wrap="square">
            <a:spAutoFit/>
          </a:bodyPr>
          <a:lstStyle/>
          <a:p>
            <a:r>
              <a:rPr lang="ca-ES" sz="1920" dirty="0">
                <a:latin typeface="Comfortaa" panose="00000500000000000000"/>
                <a:ea typeface="Calibri" panose="020F0502020204030204" pitchFamily="34" charset="0"/>
                <a:cs typeface="Times New Roman" panose="02020603050405020304" pitchFamily="18" charset="0"/>
              </a:rPr>
              <a:t>Model energètic centralitzat</a:t>
            </a:r>
          </a:p>
          <a:p>
            <a:endParaRPr lang="ca-ES" sz="1920" dirty="0">
              <a:latin typeface="Comfortaa" panose="00000500000000000000"/>
              <a:ea typeface="Calibri" panose="020F0502020204030204" pitchFamily="34" charset="0"/>
              <a:cs typeface="Times New Roman" panose="02020603050405020304" pitchFamily="18" charset="0"/>
            </a:endParaRPr>
          </a:p>
          <a:p>
            <a:r>
              <a:rPr lang="ca-ES" sz="1920" dirty="0">
                <a:latin typeface="Comfortaa" panose="00000500000000000000"/>
                <a:ea typeface="Calibri" panose="020F0502020204030204" pitchFamily="34" charset="0"/>
                <a:cs typeface="Times New Roman" panose="02020603050405020304" pitchFamily="18" charset="0"/>
              </a:rPr>
              <a:t>Renovables únicament 5% energia primària total</a:t>
            </a:r>
          </a:p>
          <a:p>
            <a:endParaRPr lang="ca-ES" sz="1920" dirty="0">
              <a:latin typeface="Comfortaa" panose="00000500000000000000"/>
              <a:ea typeface="Calibri" panose="020F0502020204030204" pitchFamily="34" charset="0"/>
              <a:cs typeface="Times New Roman" panose="02020603050405020304" pitchFamily="18" charset="0"/>
            </a:endParaRPr>
          </a:p>
          <a:p>
            <a:r>
              <a:rPr lang="ca-ES" sz="1920" dirty="0">
                <a:latin typeface="Comfortaa" panose="00000500000000000000"/>
                <a:cs typeface="Times New Roman" panose="02020603050405020304" pitchFamily="18" charset="0"/>
              </a:rPr>
              <a:t>Alta dependència externa</a:t>
            </a:r>
            <a:endParaRPr lang="es-ES" sz="2160" dirty="0">
              <a:latin typeface="Comfortaa" panose="00000500000000000000"/>
            </a:endParaRPr>
          </a:p>
        </p:txBody>
      </p:sp>
      <p:sp>
        <p:nvSpPr>
          <p:cNvPr id="3" name="Flecha: a la derecha 2">
            <a:extLst>
              <a:ext uri="{FF2B5EF4-FFF2-40B4-BE49-F238E27FC236}">
                <a16:creationId xmlns:a16="http://schemas.microsoft.com/office/drawing/2014/main" id="{DC52D8DA-8335-408A-B5AE-82BFDBC0C5AE}"/>
              </a:ext>
            </a:extLst>
          </p:cNvPr>
          <p:cNvSpPr/>
          <p:nvPr/>
        </p:nvSpPr>
        <p:spPr>
          <a:xfrm>
            <a:off x="1986148" y="5312107"/>
            <a:ext cx="7994933" cy="665018"/>
          </a:xfrm>
          <a:prstGeom prst="rightArrow">
            <a:avLst/>
          </a:prstGeom>
          <a:solidFill>
            <a:srgbClr val="FCC81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160"/>
          </a:p>
        </p:txBody>
      </p:sp>
      <p:sp>
        <p:nvSpPr>
          <p:cNvPr id="10" name="Rectángulo 9">
            <a:extLst>
              <a:ext uri="{FF2B5EF4-FFF2-40B4-BE49-F238E27FC236}">
                <a16:creationId xmlns:a16="http://schemas.microsoft.com/office/drawing/2014/main" id="{7E678EBC-DC58-45AE-9915-91F6285F621D}"/>
              </a:ext>
            </a:extLst>
          </p:cNvPr>
          <p:cNvSpPr/>
          <p:nvPr/>
        </p:nvSpPr>
        <p:spPr>
          <a:xfrm>
            <a:off x="3745749" y="5060959"/>
            <a:ext cx="6785605" cy="387798"/>
          </a:xfrm>
          <a:prstGeom prst="rect">
            <a:avLst/>
          </a:prstGeom>
        </p:spPr>
        <p:txBody>
          <a:bodyPr wrap="square">
            <a:spAutoFit/>
          </a:bodyPr>
          <a:lstStyle/>
          <a:p>
            <a:r>
              <a:rPr lang="ca-ES" sz="1920" b="1" dirty="0">
                <a:latin typeface="Comfortaa" panose="00000500000000000000"/>
                <a:ea typeface="Calibri" panose="020F0502020204030204" pitchFamily="34" charset="0"/>
                <a:cs typeface="Times New Roman" panose="02020603050405020304" pitchFamily="18" charset="0"/>
              </a:rPr>
              <a:t>DESPLEGAMENT MASSIU DE RENOVABLES</a:t>
            </a:r>
            <a:endParaRPr lang="es-ES" sz="2160" b="1" dirty="0">
              <a:latin typeface="Comfortaa" panose="00000500000000000000"/>
            </a:endParaRPr>
          </a:p>
        </p:txBody>
      </p:sp>
      <p:sp>
        <p:nvSpPr>
          <p:cNvPr id="8" name="Marcador de texto 7">
            <a:extLst>
              <a:ext uri="{FF2B5EF4-FFF2-40B4-BE49-F238E27FC236}">
                <a16:creationId xmlns:a16="http://schemas.microsoft.com/office/drawing/2014/main" id="{BD1A97FA-74BF-4478-8FA8-3B2BA7C5032A}"/>
              </a:ext>
            </a:extLst>
          </p:cNvPr>
          <p:cNvSpPr>
            <a:spLocks noGrp="1"/>
          </p:cNvSpPr>
          <p:nvPr>
            <p:ph type="body" sz="quarter" idx="18"/>
          </p:nvPr>
        </p:nvSpPr>
        <p:spPr/>
        <p:txBody>
          <a:bodyPr>
            <a:normAutofit fontScale="92500" lnSpcReduction="10000"/>
          </a:bodyPr>
          <a:lstStyle/>
          <a:p>
            <a:endParaRPr lang="ca-ES"/>
          </a:p>
        </p:txBody>
      </p:sp>
      <p:sp>
        <p:nvSpPr>
          <p:cNvPr id="12" name="Marcador de texto 2">
            <a:extLst>
              <a:ext uri="{FF2B5EF4-FFF2-40B4-BE49-F238E27FC236}">
                <a16:creationId xmlns:a16="http://schemas.microsoft.com/office/drawing/2014/main" id="{96229508-A713-46D4-8B8E-CB671DF6FE37}"/>
              </a:ext>
            </a:extLst>
          </p:cNvPr>
          <p:cNvSpPr txBox="1">
            <a:spLocks/>
          </p:cNvSpPr>
          <p:nvPr/>
        </p:nvSpPr>
        <p:spPr>
          <a:xfrm>
            <a:off x="1131896" y="449425"/>
            <a:ext cx="10102591" cy="621457"/>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accent4"/>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a-ES" sz="2600" dirty="0"/>
              <a:t>Introducció i objectius</a:t>
            </a:r>
          </a:p>
        </p:txBody>
      </p:sp>
      <p:sp>
        <p:nvSpPr>
          <p:cNvPr id="15" name="Elipse 14">
            <a:extLst>
              <a:ext uri="{FF2B5EF4-FFF2-40B4-BE49-F238E27FC236}">
                <a16:creationId xmlns:a16="http://schemas.microsoft.com/office/drawing/2014/main" id="{B195B03F-CDA9-47C9-BEDE-7B697459A1DD}"/>
              </a:ext>
            </a:extLst>
          </p:cNvPr>
          <p:cNvSpPr/>
          <p:nvPr/>
        </p:nvSpPr>
        <p:spPr>
          <a:xfrm>
            <a:off x="385740" y="273552"/>
            <a:ext cx="540000" cy="540000"/>
          </a:xfrm>
          <a:prstGeom prst="ellipse">
            <a:avLst/>
          </a:prstGeom>
          <a:solidFill>
            <a:srgbClr val="FCC8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latin typeface="Calibri" panose="020F0502020204030204" pitchFamily="34" charset="0"/>
                <a:cs typeface="Calibri" panose="020F0502020204030204" pitchFamily="34" charset="0"/>
              </a:rPr>
              <a:t>1</a:t>
            </a:r>
            <a:endParaRPr lang="ca-ES" sz="20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622240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5355B8D2-4F7C-4AFA-B44C-D0FDDA08EBD8}"/>
              </a:ext>
            </a:extLst>
          </p:cNvPr>
          <p:cNvSpPr>
            <a:spLocks noGrp="1"/>
          </p:cNvSpPr>
          <p:nvPr>
            <p:ph type="body" sz="quarter" idx="18"/>
          </p:nvPr>
        </p:nvSpPr>
        <p:spPr/>
        <p:txBody>
          <a:bodyPr>
            <a:normAutofit fontScale="92500" lnSpcReduction="10000"/>
          </a:bodyPr>
          <a:lstStyle/>
          <a:p>
            <a:endParaRPr lang="es-ES"/>
          </a:p>
        </p:txBody>
      </p:sp>
      <p:pic>
        <p:nvPicPr>
          <p:cNvPr id="5" name="Imagen 4" descr="Forma&#10;&#10;Descripción generada automáticamente con confianza baja">
            <a:extLst>
              <a:ext uri="{FF2B5EF4-FFF2-40B4-BE49-F238E27FC236}">
                <a16:creationId xmlns:a16="http://schemas.microsoft.com/office/drawing/2014/main" id="{3BB2F15C-1626-46EE-BE7D-572885AB2C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53032" y="1453079"/>
            <a:ext cx="2677135" cy="2677135"/>
          </a:xfrm>
          <a:prstGeom prst="rect">
            <a:avLst/>
          </a:prstGeom>
        </p:spPr>
      </p:pic>
      <p:sp>
        <p:nvSpPr>
          <p:cNvPr id="9" name="Rectángulo 8">
            <a:extLst>
              <a:ext uri="{FF2B5EF4-FFF2-40B4-BE49-F238E27FC236}">
                <a16:creationId xmlns:a16="http://schemas.microsoft.com/office/drawing/2014/main" id="{8CEDE169-F313-4640-BF91-B6981500A327}"/>
              </a:ext>
            </a:extLst>
          </p:cNvPr>
          <p:cNvSpPr/>
          <p:nvPr/>
        </p:nvSpPr>
        <p:spPr>
          <a:xfrm>
            <a:off x="7888808" y="4263338"/>
            <a:ext cx="2325950" cy="884380"/>
          </a:xfrm>
          <a:prstGeom prst="rect">
            <a:avLst/>
          </a:prstGeom>
          <a:solidFill>
            <a:srgbClr val="FCC812"/>
          </a:solidFill>
          <a:ln w="317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36" tIns="12018" rIns="24036" bIns="12018" numCol="1" spcCol="0" rtlCol="0" fromWordArt="0" anchor="ctr" anchorCtr="0" forceAA="0" compatLnSpc="1">
            <a:prstTxWarp prst="textNoShape">
              <a:avLst/>
            </a:prstTxWarp>
            <a:noAutofit/>
          </a:bodyPr>
          <a:lstStyle/>
          <a:p>
            <a:pPr algn="ctr"/>
            <a:r>
              <a:rPr lang="en-US" sz="1600" b="1" dirty="0" err="1">
                <a:latin typeface="Avenir Black" panose="02000503020000020003" pitchFamily="2" charset="0"/>
              </a:rPr>
              <a:t>Potencial</a:t>
            </a:r>
            <a:r>
              <a:rPr lang="en-US" sz="1600" b="1" dirty="0">
                <a:latin typeface="Avenir Black" panose="02000503020000020003" pitchFamily="2" charset="0"/>
              </a:rPr>
              <a:t> </a:t>
            </a:r>
            <a:r>
              <a:rPr lang="en-US" sz="1600" b="1" dirty="0" err="1">
                <a:latin typeface="Avenir Black" panose="02000503020000020003" pitchFamily="2" charset="0"/>
              </a:rPr>
              <a:t>sobre</a:t>
            </a:r>
            <a:r>
              <a:rPr lang="en-US" sz="1600" b="1" dirty="0">
                <a:latin typeface="Avenir Black" panose="02000503020000020003" pitchFamily="2" charset="0"/>
              </a:rPr>
              <a:t> </a:t>
            </a:r>
            <a:r>
              <a:rPr lang="en-US" sz="1600" b="1" dirty="0" err="1">
                <a:latin typeface="Avenir Black" panose="02000503020000020003" pitchFamily="2" charset="0"/>
              </a:rPr>
              <a:t>coberta</a:t>
            </a:r>
            <a:r>
              <a:rPr lang="en-US" sz="1600" b="1" dirty="0">
                <a:latin typeface="Avenir Black" panose="02000503020000020003" pitchFamily="2" charset="0"/>
              </a:rPr>
              <a:t> (</a:t>
            </a:r>
            <a:r>
              <a:rPr lang="en-US" sz="1600" b="1" dirty="0" err="1">
                <a:latin typeface="Avenir Black" panose="02000503020000020003" pitchFamily="2" charset="0"/>
              </a:rPr>
              <a:t>en</a:t>
            </a:r>
            <a:r>
              <a:rPr lang="en-US" sz="1600" b="1" dirty="0">
                <a:latin typeface="Avenir Black" panose="02000503020000020003" pitchFamily="2" charset="0"/>
              </a:rPr>
              <a:t> </a:t>
            </a:r>
            <a:r>
              <a:rPr lang="en-US" sz="1600" b="1" dirty="0" err="1">
                <a:latin typeface="Avenir Black" panose="02000503020000020003" pitchFamily="2" charset="0"/>
              </a:rPr>
              <a:t>sòl</a:t>
            </a:r>
            <a:r>
              <a:rPr lang="en-US" sz="1600" b="1" dirty="0">
                <a:latin typeface="Avenir Black" panose="02000503020000020003" pitchFamily="2" charset="0"/>
              </a:rPr>
              <a:t> </a:t>
            </a:r>
            <a:r>
              <a:rPr lang="en-US" sz="1600" b="1" dirty="0" err="1">
                <a:latin typeface="Avenir Black" panose="02000503020000020003" pitchFamily="2" charset="0"/>
              </a:rPr>
              <a:t>urbà</a:t>
            </a:r>
            <a:r>
              <a:rPr lang="en-US" sz="1600" b="1" dirty="0">
                <a:latin typeface="Avenir Black" panose="02000503020000020003" pitchFamily="2" charset="0"/>
              </a:rPr>
              <a:t>)</a:t>
            </a:r>
          </a:p>
        </p:txBody>
      </p:sp>
      <p:sp>
        <p:nvSpPr>
          <p:cNvPr id="14" name="Rectángulo 13">
            <a:extLst>
              <a:ext uri="{FF2B5EF4-FFF2-40B4-BE49-F238E27FC236}">
                <a16:creationId xmlns:a16="http://schemas.microsoft.com/office/drawing/2014/main" id="{B0BB4FC7-192E-41C0-968F-C7FBA922FC8B}"/>
              </a:ext>
            </a:extLst>
          </p:cNvPr>
          <p:cNvSpPr/>
          <p:nvPr/>
        </p:nvSpPr>
        <p:spPr>
          <a:xfrm>
            <a:off x="2132181" y="4263338"/>
            <a:ext cx="2325950" cy="884380"/>
          </a:xfrm>
          <a:prstGeom prst="rect">
            <a:avLst/>
          </a:prstGeom>
          <a:solidFill>
            <a:srgbClr val="FCC812"/>
          </a:solidFill>
          <a:ln w="317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36" tIns="12018" rIns="24036" bIns="12018" numCol="1" spcCol="0" rtlCol="0" fromWordArt="0" anchor="ctr" anchorCtr="0" forceAA="0" compatLnSpc="1">
            <a:prstTxWarp prst="textNoShape">
              <a:avLst/>
            </a:prstTxWarp>
            <a:noAutofit/>
          </a:bodyPr>
          <a:lstStyle/>
          <a:p>
            <a:pPr algn="ctr"/>
            <a:r>
              <a:rPr lang="en-US" sz="1600" b="1" dirty="0" err="1">
                <a:latin typeface="Avenir Black" panose="02000503020000020003" pitchFamily="2" charset="0"/>
              </a:rPr>
              <a:t>Potencial</a:t>
            </a:r>
            <a:r>
              <a:rPr lang="en-US" sz="1600" b="1" dirty="0">
                <a:latin typeface="Avenir Black" panose="02000503020000020003" pitchFamily="2" charset="0"/>
              </a:rPr>
              <a:t> </a:t>
            </a:r>
            <a:r>
              <a:rPr lang="en-US" sz="1600" b="1" dirty="0" err="1">
                <a:latin typeface="Avenir Black" panose="02000503020000020003" pitchFamily="2" charset="0"/>
              </a:rPr>
              <a:t>sobre</a:t>
            </a:r>
            <a:r>
              <a:rPr lang="en-US" sz="1600" b="1" dirty="0">
                <a:latin typeface="Avenir Black" panose="02000503020000020003" pitchFamily="2" charset="0"/>
              </a:rPr>
              <a:t> </a:t>
            </a:r>
            <a:r>
              <a:rPr lang="en-US" sz="1600" b="1" dirty="0" err="1">
                <a:latin typeface="Avenir Black" panose="02000503020000020003" pitchFamily="2" charset="0"/>
              </a:rPr>
              <a:t>terreny</a:t>
            </a:r>
            <a:r>
              <a:rPr lang="en-US" sz="1600" b="1" dirty="0">
                <a:latin typeface="Avenir Black" panose="02000503020000020003" pitchFamily="2" charset="0"/>
              </a:rPr>
              <a:t> (</a:t>
            </a:r>
            <a:r>
              <a:rPr lang="en-US" sz="1600" b="1" dirty="0" err="1">
                <a:latin typeface="Avenir Black" panose="02000503020000020003" pitchFamily="2" charset="0"/>
              </a:rPr>
              <a:t>en</a:t>
            </a:r>
            <a:r>
              <a:rPr lang="en-US" sz="1600" b="1" dirty="0">
                <a:latin typeface="Avenir Black" panose="02000503020000020003" pitchFamily="2" charset="0"/>
              </a:rPr>
              <a:t> </a:t>
            </a:r>
            <a:r>
              <a:rPr lang="en-US" sz="1600" b="1" dirty="0" err="1">
                <a:latin typeface="Avenir Black" panose="02000503020000020003" pitchFamily="2" charset="0"/>
              </a:rPr>
              <a:t>sòl</a:t>
            </a:r>
            <a:r>
              <a:rPr lang="en-US" sz="1600" b="1" dirty="0">
                <a:latin typeface="Avenir Black" panose="02000503020000020003" pitchFamily="2" charset="0"/>
              </a:rPr>
              <a:t> no </a:t>
            </a:r>
            <a:r>
              <a:rPr lang="en-US" sz="1600" b="1" dirty="0" err="1">
                <a:latin typeface="Avenir Black" panose="02000503020000020003" pitchFamily="2" charset="0"/>
              </a:rPr>
              <a:t>urbanitzable</a:t>
            </a:r>
            <a:r>
              <a:rPr lang="en-US" sz="1600" b="1" dirty="0">
                <a:latin typeface="Avenir Black" panose="02000503020000020003" pitchFamily="2" charset="0"/>
              </a:rPr>
              <a:t>)</a:t>
            </a:r>
          </a:p>
        </p:txBody>
      </p:sp>
      <p:sp>
        <p:nvSpPr>
          <p:cNvPr id="11" name="CuadroTexto 10">
            <a:extLst>
              <a:ext uri="{FF2B5EF4-FFF2-40B4-BE49-F238E27FC236}">
                <a16:creationId xmlns:a16="http://schemas.microsoft.com/office/drawing/2014/main" id="{63F35487-C8CB-49F2-A8EC-27D75C61428C}"/>
              </a:ext>
            </a:extLst>
          </p:cNvPr>
          <p:cNvSpPr txBox="1"/>
          <p:nvPr/>
        </p:nvSpPr>
        <p:spPr>
          <a:xfrm>
            <a:off x="5834725" y="1949177"/>
            <a:ext cx="985422" cy="1323439"/>
          </a:xfrm>
          <a:prstGeom prst="rect">
            <a:avLst/>
          </a:prstGeom>
          <a:noFill/>
        </p:spPr>
        <p:txBody>
          <a:bodyPr wrap="square" rtlCol="0">
            <a:spAutoFit/>
          </a:bodyPr>
          <a:lstStyle/>
          <a:p>
            <a:r>
              <a:rPr lang="es-ES" sz="8000" dirty="0"/>
              <a:t> +</a:t>
            </a:r>
          </a:p>
        </p:txBody>
      </p:sp>
      <p:pic>
        <p:nvPicPr>
          <p:cNvPr id="13" name="Imagen 12" descr="Imagen que contiene señal, reloj, luz, ventana&#10;&#10;Descripción generada automáticamente">
            <a:extLst>
              <a:ext uri="{FF2B5EF4-FFF2-40B4-BE49-F238E27FC236}">
                <a16:creationId xmlns:a16="http://schemas.microsoft.com/office/drawing/2014/main" id="{2D4E8606-DAA9-4DB2-B1A4-986E32A4D816}"/>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38528"/>
          <a:stretch/>
        </p:blipFill>
        <p:spPr>
          <a:xfrm>
            <a:off x="1509398" y="1640415"/>
            <a:ext cx="3871278" cy="2379742"/>
          </a:xfrm>
          <a:prstGeom prst="rect">
            <a:avLst/>
          </a:prstGeom>
        </p:spPr>
      </p:pic>
      <p:sp>
        <p:nvSpPr>
          <p:cNvPr id="20" name="Marcador de texto 2">
            <a:extLst>
              <a:ext uri="{FF2B5EF4-FFF2-40B4-BE49-F238E27FC236}">
                <a16:creationId xmlns:a16="http://schemas.microsoft.com/office/drawing/2014/main" id="{D61C9CF5-4216-42B6-9A70-36C20D13A718}"/>
              </a:ext>
            </a:extLst>
          </p:cNvPr>
          <p:cNvSpPr txBox="1">
            <a:spLocks/>
          </p:cNvSpPr>
          <p:nvPr/>
        </p:nvSpPr>
        <p:spPr>
          <a:xfrm>
            <a:off x="1131896" y="449425"/>
            <a:ext cx="10102591" cy="621457"/>
          </a:xfrm>
          <a:prstGeom prst="rect">
            <a:avLst/>
          </a:prstGeom>
        </p:spPr>
        <p:txBody>
          <a:bodyPr vert="horz" lIns="0" tIns="0" rIns="0" bIns="0" rtlCol="0">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accent4"/>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a-ES" sz="3400" dirty="0"/>
              <a:t>Metodologia potencial sobre terreny ( solar)</a:t>
            </a:r>
          </a:p>
          <a:p>
            <a:r>
              <a:rPr lang="ca-ES" sz="2300" dirty="0"/>
              <a:t> </a:t>
            </a:r>
          </a:p>
          <a:p>
            <a:endParaRPr lang="ca-ES" dirty="0"/>
          </a:p>
        </p:txBody>
      </p:sp>
      <p:sp>
        <p:nvSpPr>
          <p:cNvPr id="23" name="Elipse 22">
            <a:extLst>
              <a:ext uri="{FF2B5EF4-FFF2-40B4-BE49-F238E27FC236}">
                <a16:creationId xmlns:a16="http://schemas.microsoft.com/office/drawing/2014/main" id="{B083BCD2-77C3-425B-A391-600119EC4C05}"/>
              </a:ext>
            </a:extLst>
          </p:cNvPr>
          <p:cNvSpPr/>
          <p:nvPr/>
        </p:nvSpPr>
        <p:spPr>
          <a:xfrm>
            <a:off x="385740" y="273552"/>
            <a:ext cx="540000" cy="540000"/>
          </a:xfrm>
          <a:prstGeom prst="ellipse">
            <a:avLst/>
          </a:prstGeom>
          <a:solidFill>
            <a:srgbClr val="FCC8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latin typeface="Calibri" panose="020F0502020204030204" pitchFamily="34" charset="0"/>
                <a:cs typeface="Calibri" panose="020F0502020204030204" pitchFamily="34" charset="0"/>
              </a:rPr>
              <a:t>2</a:t>
            </a:r>
            <a:endParaRPr lang="ca-ES" sz="20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980805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25945C94-3CEC-4DD4-9E93-2E1B610EB062}"/>
              </a:ext>
            </a:extLst>
          </p:cNvPr>
          <p:cNvSpPr>
            <a:spLocks noGrp="1"/>
          </p:cNvSpPr>
          <p:nvPr>
            <p:ph type="body" sz="quarter" idx="18"/>
          </p:nvPr>
        </p:nvSpPr>
        <p:spPr/>
        <p:txBody>
          <a:bodyPr>
            <a:normAutofit fontScale="92500" lnSpcReduction="10000"/>
          </a:bodyPr>
          <a:lstStyle/>
          <a:p>
            <a:r>
              <a:rPr lang="ca-ES" dirty="0"/>
              <a:t>Metodologia gràfica potencial sobre terreny</a:t>
            </a:r>
          </a:p>
        </p:txBody>
      </p:sp>
      <p:pic>
        <p:nvPicPr>
          <p:cNvPr id="6" name="Imagen 5">
            <a:extLst>
              <a:ext uri="{FF2B5EF4-FFF2-40B4-BE49-F238E27FC236}">
                <a16:creationId xmlns:a16="http://schemas.microsoft.com/office/drawing/2014/main" id="{E9E4C7EB-2C54-466D-A865-7518BC866554}"/>
              </a:ext>
            </a:extLst>
          </p:cNvPr>
          <p:cNvPicPr>
            <a:picLocks noChangeAspect="1"/>
          </p:cNvPicPr>
          <p:nvPr/>
        </p:nvPicPr>
        <p:blipFill>
          <a:blip r:embed="rId2"/>
          <a:stretch>
            <a:fillRect/>
          </a:stretch>
        </p:blipFill>
        <p:spPr>
          <a:xfrm>
            <a:off x="1464162" y="1435001"/>
            <a:ext cx="9437518" cy="4412066"/>
          </a:xfrm>
          <a:prstGeom prst="rect">
            <a:avLst/>
          </a:prstGeom>
        </p:spPr>
      </p:pic>
      <p:sp>
        <p:nvSpPr>
          <p:cNvPr id="7" name="Marcador de texto 2">
            <a:extLst>
              <a:ext uri="{FF2B5EF4-FFF2-40B4-BE49-F238E27FC236}">
                <a16:creationId xmlns:a16="http://schemas.microsoft.com/office/drawing/2014/main" id="{DF419027-CF12-4C19-804D-541F735DF97F}"/>
              </a:ext>
            </a:extLst>
          </p:cNvPr>
          <p:cNvSpPr txBox="1">
            <a:spLocks/>
          </p:cNvSpPr>
          <p:nvPr/>
        </p:nvSpPr>
        <p:spPr>
          <a:xfrm>
            <a:off x="1044704" y="369067"/>
            <a:ext cx="10102591" cy="369332"/>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accent4"/>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a-ES" sz="2600" dirty="0"/>
              <a:t>Metodologia potencial sobre terreny</a:t>
            </a:r>
          </a:p>
          <a:p>
            <a:endParaRPr lang="ca-ES" dirty="0"/>
          </a:p>
        </p:txBody>
      </p:sp>
      <p:sp>
        <p:nvSpPr>
          <p:cNvPr id="5" name="Elipse 4">
            <a:extLst>
              <a:ext uri="{FF2B5EF4-FFF2-40B4-BE49-F238E27FC236}">
                <a16:creationId xmlns:a16="http://schemas.microsoft.com/office/drawing/2014/main" id="{212DE123-5223-417E-A050-EA0D5E4AD381}"/>
              </a:ext>
            </a:extLst>
          </p:cNvPr>
          <p:cNvSpPr/>
          <p:nvPr/>
        </p:nvSpPr>
        <p:spPr>
          <a:xfrm>
            <a:off x="385740" y="273552"/>
            <a:ext cx="540000" cy="540000"/>
          </a:xfrm>
          <a:prstGeom prst="ellipse">
            <a:avLst/>
          </a:prstGeom>
          <a:solidFill>
            <a:srgbClr val="FCC8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latin typeface="Calibri" panose="020F0502020204030204" pitchFamily="34" charset="0"/>
                <a:cs typeface="Calibri" panose="020F0502020204030204" pitchFamily="34" charset="0"/>
              </a:rPr>
              <a:t>2</a:t>
            </a:r>
            <a:endParaRPr lang="ca-ES" sz="20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8659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6F0FDD59-4E65-7705-3A5C-2BDC5C354E93}"/>
              </a:ext>
            </a:extLst>
          </p:cNvPr>
          <p:cNvSpPr>
            <a:spLocks noGrp="1"/>
          </p:cNvSpPr>
          <p:nvPr>
            <p:ph type="body" sz="quarter" idx="18"/>
          </p:nvPr>
        </p:nvSpPr>
        <p:spPr/>
        <p:txBody>
          <a:bodyPr>
            <a:normAutofit fontScale="92500" lnSpcReduction="10000"/>
          </a:bodyPr>
          <a:lstStyle/>
          <a:p>
            <a:r>
              <a:rPr lang="ca-ES" dirty="0"/>
              <a:t>Criteris Urbanístics</a:t>
            </a:r>
          </a:p>
          <a:p>
            <a:endParaRPr lang="ca-ES" dirty="0"/>
          </a:p>
        </p:txBody>
      </p:sp>
      <p:sp>
        <p:nvSpPr>
          <p:cNvPr id="5" name="Elipse 4">
            <a:extLst>
              <a:ext uri="{FF2B5EF4-FFF2-40B4-BE49-F238E27FC236}">
                <a16:creationId xmlns:a16="http://schemas.microsoft.com/office/drawing/2014/main" id="{489D5CA8-AE98-FB3A-5449-0FEC55A50C61}"/>
              </a:ext>
            </a:extLst>
          </p:cNvPr>
          <p:cNvSpPr/>
          <p:nvPr/>
        </p:nvSpPr>
        <p:spPr>
          <a:xfrm>
            <a:off x="385740" y="273552"/>
            <a:ext cx="540000" cy="540000"/>
          </a:xfrm>
          <a:prstGeom prst="ellipse">
            <a:avLst/>
          </a:prstGeom>
          <a:solidFill>
            <a:srgbClr val="FCC8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latin typeface="Calibri" panose="020F0502020204030204" pitchFamily="34" charset="0"/>
                <a:cs typeface="Calibri" panose="020F0502020204030204" pitchFamily="34" charset="0"/>
              </a:rPr>
              <a:t>1</a:t>
            </a:r>
            <a:endParaRPr lang="ca-ES" sz="2000" b="1" dirty="0">
              <a:latin typeface="Calibri" panose="020F0502020204030204" pitchFamily="34" charset="0"/>
              <a:cs typeface="Calibri" panose="020F0502020204030204" pitchFamily="34" charset="0"/>
            </a:endParaRPr>
          </a:p>
        </p:txBody>
      </p:sp>
      <p:sp>
        <p:nvSpPr>
          <p:cNvPr id="6" name="Marcador de texto 2">
            <a:extLst>
              <a:ext uri="{FF2B5EF4-FFF2-40B4-BE49-F238E27FC236}">
                <a16:creationId xmlns:a16="http://schemas.microsoft.com/office/drawing/2014/main" id="{5A508A4C-97AB-8775-CDAA-64F68121994F}"/>
              </a:ext>
            </a:extLst>
          </p:cNvPr>
          <p:cNvSpPr txBox="1">
            <a:spLocks/>
          </p:cNvSpPr>
          <p:nvPr/>
        </p:nvSpPr>
        <p:spPr>
          <a:xfrm>
            <a:off x="1131896" y="449425"/>
            <a:ext cx="8269280" cy="621457"/>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accent4"/>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2400" dirty="0"/>
              <a:t>ACTUALIZACIÓ CRITERIS URBANÍSTICS PER A LA IMPLANTACIÓ DE PSF EN EL SÒL NO URBANITZABLE A CATALUNYA.</a:t>
            </a:r>
          </a:p>
        </p:txBody>
      </p:sp>
      <p:sp>
        <p:nvSpPr>
          <p:cNvPr id="7" name="Elipse 6">
            <a:extLst>
              <a:ext uri="{FF2B5EF4-FFF2-40B4-BE49-F238E27FC236}">
                <a16:creationId xmlns:a16="http://schemas.microsoft.com/office/drawing/2014/main" id="{00001739-0A52-6FAC-3C74-FE7AD1923991}"/>
              </a:ext>
            </a:extLst>
          </p:cNvPr>
          <p:cNvSpPr/>
          <p:nvPr/>
        </p:nvSpPr>
        <p:spPr>
          <a:xfrm>
            <a:off x="385740" y="273552"/>
            <a:ext cx="540000" cy="540000"/>
          </a:xfrm>
          <a:prstGeom prst="ellipse">
            <a:avLst/>
          </a:prstGeom>
          <a:solidFill>
            <a:srgbClr val="FCC8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latin typeface="Calibri" panose="020F0502020204030204" pitchFamily="34" charset="0"/>
                <a:cs typeface="Calibri" panose="020F0502020204030204" pitchFamily="34" charset="0"/>
              </a:rPr>
              <a:t>2</a:t>
            </a:r>
            <a:endParaRPr lang="ca-ES" sz="2000" b="1" dirty="0">
              <a:latin typeface="Calibri" panose="020F0502020204030204" pitchFamily="34" charset="0"/>
              <a:cs typeface="Calibri" panose="020F0502020204030204" pitchFamily="34" charset="0"/>
            </a:endParaRPr>
          </a:p>
        </p:txBody>
      </p:sp>
      <p:grpSp>
        <p:nvGrpSpPr>
          <p:cNvPr id="8" name="Grupo 7">
            <a:extLst>
              <a:ext uri="{FF2B5EF4-FFF2-40B4-BE49-F238E27FC236}">
                <a16:creationId xmlns:a16="http://schemas.microsoft.com/office/drawing/2014/main" id="{A3AF4B74-B671-7016-4CD1-3EF4C73CF443}"/>
              </a:ext>
            </a:extLst>
          </p:cNvPr>
          <p:cNvGrpSpPr/>
          <p:nvPr/>
        </p:nvGrpSpPr>
        <p:grpSpPr>
          <a:xfrm>
            <a:off x="2335801" y="1384816"/>
            <a:ext cx="7520397" cy="4132461"/>
            <a:chOff x="2105025" y="1313091"/>
            <a:chExt cx="7520397" cy="4132461"/>
          </a:xfrm>
        </p:grpSpPr>
        <p:sp>
          <p:nvSpPr>
            <p:cNvPr id="9" name="Rectángulo 8">
              <a:extLst>
                <a:ext uri="{FF2B5EF4-FFF2-40B4-BE49-F238E27FC236}">
                  <a16:creationId xmlns:a16="http://schemas.microsoft.com/office/drawing/2014/main" id="{69FADB45-38AC-372C-C9DE-5429C9BB47D6}"/>
                </a:ext>
              </a:extLst>
            </p:cNvPr>
            <p:cNvSpPr/>
            <p:nvPr/>
          </p:nvSpPr>
          <p:spPr>
            <a:xfrm>
              <a:off x="4625186" y="1836217"/>
              <a:ext cx="2461949" cy="1008000"/>
            </a:xfrm>
            <a:prstGeom prst="rect">
              <a:avLst/>
            </a:prstGeom>
            <a:solidFill>
              <a:schemeClr val="bg1">
                <a:lumMod val="50000"/>
              </a:schemeClr>
            </a:solidFill>
            <a:ln w="317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36" tIns="12018" rIns="24036" bIns="12018" numCol="1" spcCol="0" rtlCol="0" fromWordArt="0" anchor="ctr" anchorCtr="0" forceAA="0" compatLnSpc="1">
              <a:prstTxWarp prst="textNoShape">
                <a:avLst/>
              </a:prstTxWarp>
              <a:noAutofit/>
            </a:bodyPr>
            <a:lstStyle/>
            <a:p>
              <a:pPr algn="ctr"/>
              <a:r>
                <a:rPr lang="ca-ES" sz="1200" b="1" dirty="0">
                  <a:latin typeface="Avenir Black" panose="02000503020000020003" pitchFamily="2" charset="0"/>
                </a:rPr>
                <a:t>QUALIFICACIÓ URBANÍSTICA</a:t>
              </a:r>
            </a:p>
            <a:p>
              <a:pPr algn="ctr"/>
              <a:r>
                <a:rPr lang="ca-ES" sz="1200" b="1" dirty="0">
                  <a:latin typeface="Avenir Black" panose="02000503020000020003" pitchFamily="2" charset="0"/>
                </a:rPr>
                <a:t> DEL SÒL</a:t>
              </a:r>
            </a:p>
          </p:txBody>
        </p:sp>
        <p:sp>
          <p:nvSpPr>
            <p:cNvPr id="10" name="Rectángulo 9">
              <a:extLst>
                <a:ext uri="{FF2B5EF4-FFF2-40B4-BE49-F238E27FC236}">
                  <a16:creationId xmlns:a16="http://schemas.microsoft.com/office/drawing/2014/main" id="{40454F28-3784-EC4F-EDEF-118664918989}"/>
                </a:ext>
              </a:extLst>
            </p:cNvPr>
            <p:cNvSpPr/>
            <p:nvPr/>
          </p:nvSpPr>
          <p:spPr>
            <a:xfrm>
              <a:off x="4633868" y="2973731"/>
              <a:ext cx="2461949" cy="2466590"/>
            </a:xfrm>
            <a:prstGeom prst="rect">
              <a:avLst/>
            </a:prstGeom>
            <a:solidFill>
              <a:srgbClr val="FCC812"/>
            </a:solidFill>
            <a:ln w="317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36" tIns="12018" rIns="24036" bIns="12018" numCol="1" spcCol="0" rtlCol="0" fromWordArt="0" anchor="ctr" anchorCtr="0" forceAA="0" compatLnSpc="1">
              <a:prstTxWarp prst="textNoShape">
                <a:avLst/>
              </a:prstTxWarp>
              <a:noAutofit/>
            </a:bodyPr>
            <a:lstStyle/>
            <a:p>
              <a:pPr algn="ctr"/>
              <a:endParaRPr lang="ca-ES" sz="1200" b="1" dirty="0"/>
            </a:p>
            <a:p>
              <a:pPr algn="ctr"/>
              <a:endParaRPr lang="ca-ES" sz="1200" b="1" dirty="0"/>
            </a:p>
            <a:p>
              <a:pPr algn="ctr"/>
              <a:r>
                <a:rPr lang="ca-ES" sz="1100" b="1" dirty="0"/>
                <a:t>ZONES PRIORITÀRIES: </a:t>
              </a:r>
              <a:r>
                <a:rPr lang="ca-ES" sz="1100" dirty="0"/>
                <a:t>SERAN ELS ESPAIS TRANSFORMATS I/O DEGRADATS</a:t>
              </a:r>
            </a:p>
            <a:p>
              <a:pPr algn="ctr"/>
              <a:endParaRPr lang="ca-ES" sz="1100" b="1" dirty="0"/>
            </a:p>
            <a:p>
              <a:pPr algn="ctr"/>
              <a:r>
                <a:rPr lang="ca-ES" sz="1100" b="1" dirty="0"/>
                <a:t>ZONES NO APTES: </a:t>
              </a:r>
              <a:r>
                <a:rPr lang="ca-ES" sz="1100" dirty="0"/>
                <a:t>TERRENYS AMB PENDENTS QUE PRECISEN MOVIMENTS DE TERRA I TERENYS AMB AFECTACIÓ SECTORIAL </a:t>
              </a:r>
            </a:p>
            <a:p>
              <a:pPr algn="ctr"/>
              <a:endParaRPr lang="ca-ES" sz="1100" dirty="0"/>
            </a:p>
            <a:p>
              <a:pPr algn="ctr"/>
              <a:r>
                <a:rPr lang="ca-ES" sz="1100" dirty="0"/>
                <a:t>Els ajuntaments hauran de delimitar les </a:t>
              </a:r>
              <a:r>
                <a:rPr lang="ca-ES" sz="1100" b="1" dirty="0"/>
                <a:t>zones prioritàries i les no aptes</a:t>
              </a:r>
              <a:r>
                <a:rPr lang="ca-ES" sz="1100" dirty="0"/>
                <a:t> en el plantejament urbanístic.</a:t>
              </a:r>
            </a:p>
            <a:p>
              <a:endParaRPr lang="ca-ES" sz="1200" dirty="0"/>
            </a:p>
            <a:p>
              <a:pPr algn="ctr"/>
              <a:endParaRPr lang="ca-ES" sz="1200" b="1" dirty="0"/>
            </a:p>
          </p:txBody>
        </p:sp>
        <p:sp>
          <p:nvSpPr>
            <p:cNvPr id="11" name="Rectángulo 10">
              <a:extLst>
                <a:ext uri="{FF2B5EF4-FFF2-40B4-BE49-F238E27FC236}">
                  <a16:creationId xmlns:a16="http://schemas.microsoft.com/office/drawing/2014/main" id="{55677302-1FC9-1473-003C-73CE02450180}"/>
                </a:ext>
              </a:extLst>
            </p:cNvPr>
            <p:cNvSpPr/>
            <p:nvPr/>
          </p:nvSpPr>
          <p:spPr>
            <a:xfrm>
              <a:off x="7154785" y="1836217"/>
              <a:ext cx="2461948" cy="1008000"/>
            </a:xfrm>
            <a:prstGeom prst="rect">
              <a:avLst/>
            </a:prstGeom>
            <a:solidFill>
              <a:schemeClr val="bg1">
                <a:lumMod val="50000"/>
              </a:schemeClr>
            </a:solidFill>
            <a:ln w="317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36" tIns="12018" rIns="24036" bIns="12018" numCol="1" spcCol="0" rtlCol="0" fromWordArt="0" anchor="ctr" anchorCtr="0" forceAA="0" compatLnSpc="1">
              <a:prstTxWarp prst="textNoShape">
                <a:avLst/>
              </a:prstTxWarp>
              <a:noAutofit/>
            </a:bodyPr>
            <a:lstStyle/>
            <a:p>
              <a:pPr algn="ctr"/>
              <a:r>
                <a:rPr lang="ca-ES" sz="1200" b="1" dirty="0">
                  <a:latin typeface="Avenir Black" panose="02000503020000020003" pitchFamily="2" charset="0"/>
                </a:rPr>
                <a:t>NORMES I PAUTES</a:t>
              </a:r>
            </a:p>
            <a:p>
              <a:pPr algn="ctr"/>
              <a:r>
                <a:rPr lang="ca-ES" sz="1200" b="1" dirty="0">
                  <a:latin typeface="Avenir Black" panose="02000503020000020003" pitchFamily="2" charset="0"/>
                </a:rPr>
                <a:t> D’INTEGRACIÓ PAISATGÍSTICA</a:t>
              </a:r>
            </a:p>
          </p:txBody>
        </p:sp>
        <p:sp>
          <p:nvSpPr>
            <p:cNvPr id="12" name="Rectángulo 11">
              <a:extLst>
                <a:ext uri="{FF2B5EF4-FFF2-40B4-BE49-F238E27FC236}">
                  <a16:creationId xmlns:a16="http://schemas.microsoft.com/office/drawing/2014/main" id="{6B6294A3-3E07-BE22-44FA-9B79895AF77D}"/>
                </a:ext>
              </a:extLst>
            </p:cNvPr>
            <p:cNvSpPr/>
            <p:nvPr/>
          </p:nvSpPr>
          <p:spPr>
            <a:xfrm>
              <a:off x="7167809" y="2973731"/>
              <a:ext cx="2457613" cy="2471820"/>
            </a:xfrm>
            <a:prstGeom prst="rect">
              <a:avLst/>
            </a:prstGeom>
            <a:solidFill>
              <a:srgbClr val="FCC812"/>
            </a:solidFill>
            <a:ln w="317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12018" rIns="72000" bIns="12018" numCol="1" spcCol="0" rtlCol="0" fromWordArt="0" anchor="ctr" anchorCtr="0" forceAA="0" compatLnSpc="1">
              <a:prstTxWarp prst="textNoShape">
                <a:avLst/>
              </a:prstTxWarp>
              <a:noAutofit/>
            </a:bodyPr>
            <a:lstStyle/>
            <a:p>
              <a:pPr algn="ctr"/>
              <a:r>
                <a:rPr lang="ca-ES" sz="1100" b="1" dirty="0"/>
                <a:t>DISTÀNCIES:  </a:t>
              </a:r>
              <a:r>
                <a:rPr lang="ca-ES" sz="1100" dirty="0"/>
                <a:t>Es defineixen unes distàncies a camins i vores de parcel·les quan no es troben especificades en els instruments de planificació</a:t>
              </a:r>
            </a:p>
            <a:p>
              <a:pPr algn="ctr"/>
              <a:endParaRPr lang="ca-ES" sz="1100" b="1" dirty="0">
                <a:latin typeface="Avenir Black" panose="02000503020000020003" pitchFamily="2" charset="0"/>
              </a:endParaRPr>
            </a:p>
            <a:p>
              <a:pPr algn="ctr"/>
              <a:r>
                <a:rPr lang="ca-ES" sz="1100" b="1" dirty="0">
                  <a:latin typeface="Avenir Black" panose="02000503020000020003" pitchFamily="2" charset="0"/>
                </a:rPr>
                <a:t>RESTRICCIÓ DE SUPERFÍCIE MÀXIMA:</a:t>
              </a:r>
            </a:p>
            <a:p>
              <a:pPr marL="361950" lvl="1" indent="-180975">
                <a:buFontTx/>
                <a:buChar char="-"/>
              </a:pPr>
              <a:r>
                <a:rPr lang="ca-ES" sz="1100" dirty="0"/>
                <a:t>30 Ha, amb caràcter general</a:t>
              </a:r>
            </a:p>
            <a:p>
              <a:pPr marL="361950" lvl="1" indent="-180975">
                <a:buFontTx/>
                <a:buChar char="-"/>
              </a:pPr>
              <a:r>
                <a:rPr lang="ca-ES" sz="1100" dirty="0"/>
                <a:t>15 Ha, en actuacions que tinguin un grau d'exposició visual elevat</a:t>
              </a:r>
            </a:p>
            <a:p>
              <a:pPr marL="361950" lvl="1" indent="-180975" algn="ctr">
                <a:buFontTx/>
                <a:buChar char="-"/>
              </a:pPr>
              <a:endParaRPr lang="ca-ES" sz="1100" dirty="0"/>
            </a:p>
            <a:p>
              <a:pPr marL="0" lvl="1" algn="ctr"/>
              <a:r>
                <a:rPr lang="ca-ES" sz="1100" b="1" dirty="0"/>
                <a:t>ESPAI INTERIOR:  </a:t>
              </a:r>
              <a:r>
                <a:rPr lang="ca-ES" sz="1100" dirty="0"/>
                <a:t>Criteris  específics per construccions i edificacions noves i existents</a:t>
              </a:r>
              <a:endParaRPr lang="ca-ES" sz="1100" b="1" dirty="0">
                <a:latin typeface="Avenir Black" panose="02000503020000020003" pitchFamily="2" charset="0"/>
              </a:endParaRPr>
            </a:p>
          </p:txBody>
        </p:sp>
        <p:sp>
          <p:nvSpPr>
            <p:cNvPr id="13" name="Rectángulo 12">
              <a:extLst>
                <a:ext uri="{FF2B5EF4-FFF2-40B4-BE49-F238E27FC236}">
                  <a16:creationId xmlns:a16="http://schemas.microsoft.com/office/drawing/2014/main" id="{8F6B98F8-DC35-EB35-0D83-5EF6C21A01F8}"/>
                </a:ext>
              </a:extLst>
            </p:cNvPr>
            <p:cNvSpPr/>
            <p:nvPr/>
          </p:nvSpPr>
          <p:spPr>
            <a:xfrm>
              <a:off x="2105026" y="1836217"/>
              <a:ext cx="2453271" cy="1008000"/>
            </a:xfrm>
            <a:prstGeom prst="rect">
              <a:avLst/>
            </a:prstGeom>
            <a:solidFill>
              <a:schemeClr val="bg1">
                <a:lumMod val="50000"/>
              </a:schemeClr>
            </a:solidFill>
            <a:ln w="317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36" tIns="12018" rIns="24036" bIns="12018" numCol="1" spcCol="0" rtlCol="0" fromWordArt="0" anchor="ctr" anchorCtr="0" forceAA="0" compatLnSpc="1">
              <a:prstTxWarp prst="textNoShape">
                <a:avLst/>
              </a:prstTxWarp>
              <a:noAutofit/>
            </a:bodyPr>
            <a:lstStyle/>
            <a:p>
              <a:pPr algn="ctr"/>
              <a:r>
                <a:rPr lang="es-ES" sz="1200" b="1" dirty="0">
                  <a:latin typeface="Avenir Black" panose="02000503020000020003" pitchFamily="2" charset="0"/>
                </a:rPr>
                <a:t>INTERPRETACIÓ DEL </a:t>
              </a:r>
            </a:p>
            <a:p>
              <a:pPr algn="ctr"/>
              <a:r>
                <a:rPr lang="es-ES" sz="1200" b="1" dirty="0">
                  <a:latin typeface="Avenir Black" panose="02000503020000020003" pitchFamily="2" charset="0"/>
                </a:rPr>
                <a:t>PLANEJAMENT TERRITORIAL </a:t>
              </a:r>
            </a:p>
            <a:p>
              <a:pPr algn="ctr"/>
              <a:r>
                <a:rPr lang="es-ES" sz="1200" b="1" dirty="0">
                  <a:latin typeface="Avenir Black" panose="02000503020000020003" pitchFamily="2" charset="0"/>
                </a:rPr>
                <a:t>PARCIAL</a:t>
              </a:r>
            </a:p>
          </p:txBody>
        </p:sp>
        <p:sp>
          <p:nvSpPr>
            <p:cNvPr id="14" name="Rectángulo 13">
              <a:extLst>
                <a:ext uri="{FF2B5EF4-FFF2-40B4-BE49-F238E27FC236}">
                  <a16:creationId xmlns:a16="http://schemas.microsoft.com/office/drawing/2014/main" id="{4755D126-DA89-8507-F8D3-B700139F99C8}"/>
                </a:ext>
              </a:extLst>
            </p:cNvPr>
            <p:cNvSpPr/>
            <p:nvPr/>
          </p:nvSpPr>
          <p:spPr>
            <a:xfrm>
              <a:off x="2105025" y="2973731"/>
              <a:ext cx="2457613" cy="2471821"/>
            </a:xfrm>
            <a:prstGeom prst="rect">
              <a:avLst/>
            </a:prstGeom>
            <a:solidFill>
              <a:srgbClr val="FCC812"/>
            </a:solidFill>
            <a:ln w="317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36" tIns="12018" rIns="24036" bIns="12018" numCol="1" spcCol="0" rtlCol="0" fromWordArt="0" anchor="ctr" anchorCtr="0" forceAA="0" compatLnSpc="1">
              <a:prstTxWarp prst="textNoShape">
                <a:avLst/>
              </a:prstTxWarp>
              <a:noAutofit/>
            </a:bodyPr>
            <a:lstStyle/>
            <a:p>
              <a:pPr algn="ctr"/>
              <a:r>
                <a:rPr lang="ca-ES" sz="1100" b="1" dirty="0"/>
                <a:t>PROTECCIÓ TERRITORIAL</a:t>
              </a:r>
            </a:p>
            <a:p>
              <a:pPr algn="ctr"/>
              <a:r>
                <a:rPr lang="ca-ES" sz="1100" b="1" dirty="0"/>
                <a:t>PREVENTIVA </a:t>
              </a:r>
              <a:r>
                <a:rPr lang="ca-ES" sz="1100" i="1" dirty="0"/>
                <a:t>(Preferent) </a:t>
              </a:r>
              <a:r>
                <a:rPr lang="ca-ES" sz="1100" dirty="0"/>
                <a:t>,</a:t>
              </a:r>
            </a:p>
            <a:p>
              <a:pPr algn="ctr"/>
              <a:r>
                <a:rPr lang="ca-ES" sz="1100" b="1" dirty="0"/>
                <a:t> TERRITORIAL </a:t>
              </a:r>
              <a:r>
                <a:rPr lang="ca-ES" sz="1100" dirty="0"/>
                <a:t>(</a:t>
              </a:r>
              <a:r>
                <a:rPr lang="ca-ES" sz="1100" i="1" dirty="0"/>
                <a:t>Condicionada; Interès agrari e Interès Paisatgístic i Potencial interès Estratègic) </a:t>
              </a:r>
            </a:p>
            <a:p>
              <a:pPr algn="ctr"/>
              <a:r>
                <a:rPr lang="ca-ES" sz="1100" b="1" dirty="0"/>
                <a:t> ESPECIAL </a:t>
              </a:r>
              <a:r>
                <a:rPr lang="ca-ES" sz="1100" i="1" dirty="0"/>
                <a:t>(Admissibilitat condicionada)</a:t>
              </a:r>
            </a:p>
            <a:p>
              <a:pPr algn="ctr"/>
              <a:endParaRPr lang="ca-ES" sz="1100" b="1" i="1" dirty="0"/>
            </a:p>
            <a:p>
              <a:pPr algn="ctr"/>
              <a:r>
                <a:rPr lang="ca-ES" sz="1100" b="1" dirty="0"/>
                <a:t>Els PAE (PROJECTES D’ACTUACIÓ ESPECÍFICA) </a:t>
              </a:r>
              <a:r>
                <a:rPr lang="ca-ES" sz="1100" dirty="0"/>
                <a:t>poden justificar la implantació en una altre classe de sòl  mitjançant </a:t>
              </a:r>
              <a:r>
                <a:rPr lang="ca-ES" sz="1100" u="sng" dirty="0"/>
                <a:t>un anàlisi alternatives</a:t>
              </a:r>
              <a:endParaRPr lang="ca-ES" sz="1100" i="1" u="sng" dirty="0"/>
            </a:p>
          </p:txBody>
        </p:sp>
        <p:sp>
          <p:nvSpPr>
            <p:cNvPr id="15" name="Rectángulo 14">
              <a:extLst>
                <a:ext uri="{FF2B5EF4-FFF2-40B4-BE49-F238E27FC236}">
                  <a16:creationId xmlns:a16="http://schemas.microsoft.com/office/drawing/2014/main" id="{0822D961-F4B7-968B-86F9-548AC60C40C7}"/>
                </a:ext>
              </a:extLst>
            </p:cNvPr>
            <p:cNvSpPr/>
            <p:nvPr/>
          </p:nvSpPr>
          <p:spPr>
            <a:xfrm>
              <a:off x="2105025" y="1313091"/>
              <a:ext cx="2453272" cy="388383"/>
            </a:xfrm>
            <a:prstGeom prst="rect">
              <a:avLst/>
            </a:prstGeom>
            <a:solidFill>
              <a:schemeClr val="bg1"/>
            </a:solidFill>
            <a:ln w="31750">
              <a:solidFill>
                <a:schemeClr val="bg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36" tIns="12018" rIns="24036" bIns="12018" numCol="1" spcCol="0" rtlCol="0" fromWordArt="0" anchor="ctr" anchorCtr="0" forceAA="0" compatLnSpc="1">
              <a:prstTxWarp prst="textNoShape">
                <a:avLst/>
              </a:prstTxWarp>
              <a:noAutofit/>
            </a:bodyPr>
            <a:lstStyle/>
            <a:p>
              <a:pPr algn="ctr"/>
              <a:r>
                <a:rPr lang="es-ES" sz="1400" b="1" dirty="0">
                  <a:solidFill>
                    <a:schemeClr val="bg1">
                      <a:lumMod val="50000"/>
                    </a:schemeClr>
                  </a:solidFill>
                  <a:latin typeface="Avenir Black" panose="02000503020000020003" pitchFamily="2" charset="0"/>
                </a:rPr>
                <a:t>ESCALA TERRITORIAL</a:t>
              </a:r>
              <a:endParaRPr lang="ca-ES" sz="1400" b="1" dirty="0">
                <a:solidFill>
                  <a:schemeClr val="bg1">
                    <a:lumMod val="50000"/>
                  </a:schemeClr>
                </a:solidFill>
                <a:latin typeface="Avenir Black" panose="02000503020000020003" pitchFamily="2" charset="0"/>
              </a:endParaRPr>
            </a:p>
          </p:txBody>
        </p:sp>
        <p:sp>
          <p:nvSpPr>
            <p:cNvPr id="16" name="Rectángulo 15">
              <a:extLst>
                <a:ext uri="{FF2B5EF4-FFF2-40B4-BE49-F238E27FC236}">
                  <a16:creationId xmlns:a16="http://schemas.microsoft.com/office/drawing/2014/main" id="{8AAF4AED-D333-8FA6-ED1B-FD49F7800CBD}"/>
                </a:ext>
              </a:extLst>
            </p:cNvPr>
            <p:cNvSpPr/>
            <p:nvPr/>
          </p:nvSpPr>
          <p:spPr>
            <a:xfrm>
              <a:off x="4638208" y="1313091"/>
              <a:ext cx="2453272" cy="388383"/>
            </a:xfrm>
            <a:prstGeom prst="rect">
              <a:avLst/>
            </a:prstGeom>
            <a:solidFill>
              <a:schemeClr val="bg1"/>
            </a:solidFill>
            <a:ln w="31750">
              <a:solidFill>
                <a:schemeClr val="bg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36" tIns="12018" rIns="24036" bIns="12018" numCol="1" spcCol="0" rtlCol="0" fromWordArt="0" anchor="ctr" anchorCtr="0" forceAA="0" compatLnSpc="1">
              <a:prstTxWarp prst="textNoShape">
                <a:avLst/>
              </a:prstTxWarp>
              <a:noAutofit/>
            </a:bodyPr>
            <a:lstStyle/>
            <a:p>
              <a:pPr algn="ctr"/>
              <a:r>
                <a:rPr lang="es-ES" sz="1400" b="1" dirty="0">
                  <a:solidFill>
                    <a:schemeClr val="bg1">
                      <a:lumMod val="50000"/>
                    </a:schemeClr>
                  </a:solidFill>
                  <a:latin typeface="Avenir Black" panose="02000503020000020003" pitchFamily="2" charset="0"/>
                </a:rPr>
                <a:t>ESCALA LOCAL</a:t>
              </a:r>
              <a:endParaRPr lang="ca-ES" sz="1400" b="1" dirty="0">
                <a:solidFill>
                  <a:schemeClr val="bg1">
                    <a:lumMod val="50000"/>
                  </a:schemeClr>
                </a:solidFill>
                <a:latin typeface="Avenir Black" panose="02000503020000020003" pitchFamily="2" charset="0"/>
              </a:endParaRPr>
            </a:p>
          </p:txBody>
        </p:sp>
        <p:sp>
          <p:nvSpPr>
            <p:cNvPr id="17" name="Rectángulo 16">
              <a:extLst>
                <a:ext uri="{FF2B5EF4-FFF2-40B4-BE49-F238E27FC236}">
                  <a16:creationId xmlns:a16="http://schemas.microsoft.com/office/drawing/2014/main" id="{DB34E600-3ADE-0DD8-45A0-FC7912A8ED9B}"/>
                </a:ext>
              </a:extLst>
            </p:cNvPr>
            <p:cNvSpPr/>
            <p:nvPr/>
          </p:nvSpPr>
          <p:spPr>
            <a:xfrm>
              <a:off x="7167051" y="1313091"/>
              <a:ext cx="2453272" cy="388383"/>
            </a:xfrm>
            <a:prstGeom prst="rect">
              <a:avLst/>
            </a:prstGeom>
            <a:solidFill>
              <a:schemeClr val="bg1"/>
            </a:solidFill>
            <a:ln w="31750">
              <a:solidFill>
                <a:schemeClr val="bg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36" tIns="12018" rIns="24036" bIns="12018" numCol="1" spcCol="0" rtlCol="0" fromWordArt="0" anchor="ctr" anchorCtr="0" forceAA="0" compatLnSpc="1">
              <a:prstTxWarp prst="textNoShape">
                <a:avLst/>
              </a:prstTxWarp>
              <a:noAutofit/>
            </a:bodyPr>
            <a:lstStyle/>
            <a:p>
              <a:pPr algn="ctr"/>
              <a:r>
                <a:rPr lang="es-ES" sz="1400" b="1" dirty="0">
                  <a:solidFill>
                    <a:schemeClr val="bg1">
                      <a:lumMod val="50000"/>
                    </a:schemeClr>
                  </a:solidFill>
                  <a:latin typeface="Avenir Black" panose="02000503020000020003" pitchFamily="2" charset="0"/>
                </a:rPr>
                <a:t>ESCALA PROJECTE</a:t>
              </a:r>
              <a:endParaRPr lang="ca-ES" sz="1400" b="1" dirty="0">
                <a:solidFill>
                  <a:schemeClr val="bg1">
                    <a:lumMod val="50000"/>
                  </a:schemeClr>
                </a:solidFill>
                <a:latin typeface="Avenir Black" panose="02000503020000020003" pitchFamily="2" charset="0"/>
              </a:endParaRPr>
            </a:p>
          </p:txBody>
        </p:sp>
      </p:grpSp>
      <p:sp>
        <p:nvSpPr>
          <p:cNvPr id="18" name="CuadroTexto 17">
            <a:extLst>
              <a:ext uri="{FF2B5EF4-FFF2-40B4-BE49-F238E27FC236}">
                <a16:creationId xmlns:a16="http://schemas.microsoft.com/office/drawing/2014/main" id="{880F56DC-0D29-C68B-2DBF-B79B5D4D69D6}"/>
              </a:ext>
            </a:extLst>
          </p:cNvPr>
          <p:cNvSpPr txBox="1"/>
          <p:nvPr/>
        </p:nvSpPr>
        <p:spPr>
          <a:xfrm>
            <a:off x="1131896" y="5585981"/>
            <a:ext cx="9412279" cy="523220"/>
          </a:xfrm>
          <a:prstGeom prst="rect">
            <a:avLst/>
          </a:prstGeom>
          <a:solidFill>
            <a:schemeClr val="bg1"/>
          </a:solidFill>
        </p:spPr>
        <p:txBody>
          <a:bodyPr wrap="square" rtlCol="0">
            <a:spAutoFit/>
          </a:bodyPr>
          <a:lstStyle/>
          <a:p>
            <a:pPr algn="just"/>
            <a:r>
              <a:rPr lang="ca-ES" sz="1400" dirty="0"/>
              <a:t>L'estudi realitzat, inclou filtres de protecció territorial específics. Les actualitzacions a escala local i projecte no afecten els resultats ja que no es poden aplicar a nivell territorial.</a:t>
            </a:r>
          </a:p>
        </p:txBody>
      </p:sp>
    </p:spTree>
    <p:extLst>
      <p:ext uri="{BB962C8B-B14F-4D97-AF65-F5344CB8AC3E}">
        <p14:creationId xmlns:p14="http://schemas.microsoft.com/office/powerpoint/2010/main" val="10709547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EA0F474C-92F8-C8C2-E962-25A9106FEE48}"/>
              </a:ext>
            </a:extLst>
          </p:cNvPr>
          <p:cNvSpPr>
            <a:spLocks noGrp="1"/>
          </p:cNvSpPr>
          <p:nvPr>
            <p:ph type="body" sz="quarter" idx="18"/>
          </p:nvPr>
        </p:nvSpPr>
        <p:spPr>
          <a:xfrm>
            <a:off x="476249" y="6040337"/>
            <a:ext cx="8515351" cy="341931"/>
          </a:xfrm>
        </p:spPr>
        <p:txBody>
          <a:bodyPr>
            <a:noAutofit/>
          </a:bodyPr>
          <a:lstStyle/>
          <a:p>
            <a:pPr fontAlgn="base"/>
            <a:r>
              <a:rPr lang="ca-ES" sz="1400" b="1" i="0" dirty="0">
                <a:solidFill>
                  <a:srgbClr val="D0D2D3"/>
                </a:solidFill>
                <a:effectLst/>
              </a:rPr>
              <a:t>Acció Climàtica: Guia per compatibilitzar les instal·lacions fotovoltaiques amb la biodiversitat: </a:t>
            </a:r>
            <a:r>
              <a:rPr lang="ca-ES" sz="1400" b="1" i="0" dirty="0">
                <a:solidFill>
                  <a:srgbClr val="D0D2D3"/>
                </a:solidFill>
                <a:effectLst/>
                <a:hlinkClick r:id="rId2">
                  <a:extLst>
                    <a:ext uri="{A12FA001-AC4F-418D-AE19-62706E023703}">
                      <ahyp:hlinkClr xmlns:ahyp="http://schemas.microsoft.com/office/drawing/2018/hyperlinkcolor" xmlns="" val="tx"/>
                    </a:ext>
                  </a:extLst>
                </a:hlinkClick>
              </a:rPr>
              <a:t>https://govern.cat/govern/docs/2023/01/27/12/54/c9a8d2b2-3155-47e6-80d6-8f5a3d323994.pdf</a:t>
            </a:r>
            <a:endParaRPr lang="ca-ES" sz="1400" b="1" i="0" dirty="0">
              <a:solidFill>
                <a:srgbClr val="D0D2D3"/>
              </a:solidFill>
              <a:effectLst/>
            </a:endParaRPr>
          </a:p>
          <a:p>
            <a:endParaRPr lang="ca-ES" sz="1200" dirty="0">
              <a:solidFill>
                <a:srgbClr val="D0D2D3"/>
              </a:solidFill>
            </a:endParaRPr>
          </a:p>
        </p:txBody>
      </p:sp>
      <p:sp>
        <p:nvSpPr>
          <p:cNvPr id="5" name="Elipse 4">
            <a:extLst>
              <a:ext uri="{FF2B5EF4-FFF2-40B4-BE49-F238E27FC236}">
                <a16:creationId xmlns:a16="http://schemas.microsoft.com/office/drawing/2014/main" id="{2B8C6A06-E9DB-4E16-E3AD-79349C287F6A}"/>
              </a:ext>
            </a:extLst>
          </p:cNvPr>
          <p:cNvSpPr/>
          <p:nvPr/>
        </p:nvSpPr>
        <p:spPr>
          <a:xfrm>
            <a:off x="385740" y="273552"/>
            <a:ext cx="540000" cy="540000"/>
          </a:xfrm>
          <a:prstGeom prst="ellipse">
            <a:avLst/>
          </a:prstGeom>
          <a:solidFill>
            <a:srgbClr val="FCC8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latin typeface="Calibri" panose="020F0502020204030204" pitchFamily="34" charset="0"/>
                <a:cs typeface="Calibri" panose="020F0502020204030204" pitchFamily="34" charset="0"/>
              </a:rPr>
              <a:t>1</a:t>
            </a:r>
            <a:endParaRPr lang="ca-ES" sz="2000" b="1" dirty="0">
              <a:latin typeface="Calibri" panose="020F0502020204030204" pitchFamily="34" charset="0"/>
              <a:cs typeface="Calibri" panose="020F0502020204030204" pitchFamily="34" charset="0"/>
            </a:endParaRPr>
          </a:p>
        </p:txBody>
      </p:sp>
      <p:sp>
        <p:nvSpPr>
          <p:cNvPr id="6" name="Marcador de texto 2">
            <a:extLst>
              <a:ext uri="{FF2B5EF4-FFF2-40B4-BE49-F238E27FC236}">
                <a16:creationId xmlns:a16="http://schemas.microsoft.com/office/drawing/2014/main" id="{7D6BE319-4A31-24CF-AAB6-7F66DDBEA8BE}"/>
              </a:ext>
            </a:extLst>
          </p:cNvPr>
          <p:cNvSpPr txBox="1">
            <a:spLocks/>
          </p:cNvSpPr>
          <p:nvPr/>
        </p:nvSpPr>
        <p:spPr>
          <a:xfrm>
            <a:off x="1131896" y="449425"/>
            <a:ext cx="8269280" cy="621457"/>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accent4"/>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2400" dirty="0"/>
              <a:t>ACTUALIZACIÓ CRITERIS AMBIENTALS PER A LA IMPLANTACIÓ DE PSF EN EL SÒL NO URBANITZABLE A CATALUNYA.</a:t>
            </a:r>
          </a:p>
        </p:txBody>
      </p:sp>
      <p:sp>
        <p:nvSpPr>
          <p:cNvPr id="7" name="Elipse 6">
            <a:extLst>
              <a:ext uri="{FF2B5EF4-FFF2-40B4-BE49-F238E27FC236}">
                <a16:creationId xmlns:a16="http://schemas.microsoft.com/office/drawing/2014/main" id="{D7364F6A-478E-D989-3E1D-D6D5219E8CCA}"/>
              </a:ext>
            </a:extLst>
          </p:cNvPr>
          <p:cNvSpPr/>
          <p:nvPr/>
        </p:nvSpPr>
        <p:spPr>
          <a:xfrm>
            <a:off x="385740" y="273552"/>
            <a:ext cx="540000" cy="540000"/>
          </a:xfrm>
          <a:prstGeom prst="ellipse">
            <a:avLst/>
          </a:prstGeom>
          <a:solidFill>
            <a:srgbClr val="FCC8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latin typeface="Calibri" panose="020F0502020204030204" pitchFamily="34" charset="0"/>
                <a:cs typeface="Calibri" panose="020F0502020204030204" pitchFamily="34" charset="0"/>
              </a:rPr>
              <a:t>2</a:t>
            </a:r>
            <a:endParaRPr lang="ca-ES" sz="2000" b="1" dirty="0">
              <a:latin typeface="Calibri" panose="020F0502020204030204" pitchFamily="34" charset="0"/>
              <a:cs typeface="Calibri" panose="020F0502020204030204" pitchFamily="34" charset="0"/>
            </a:endParaRPr>
          </a:p>
        </p:txBody>
      </p:sp>
      <p:grpSp>
        <p:nvGrpSpPr>
          <p:cNvPr id="8" name="Grupo 7">
            <a:extLst>
              <a:ext uri="{FF2B5EF4-FFF2-40B4-BE49-F238E27FC236}">
                <a16:creationId xmlns:a16="http://schemas.microsoft.com/office/drawing/2014/main" id="{F42A7C14-1AA3-8241-353D-C9CD706EA58A}"/>
              </a:ext>
            </a:extLst>
          </p:cNvPr>
          <p:cNvGrpSpPr/>
          <p:nvPr/>
        </p:nvGrpSpPr>
        <p:grpSpPr>
          <a:xfrm>
            <a:off x="476250" y="3266087"/>
            <a:ext cx="11308565" cy="2629126"/>
            <a:chOff x="125122" y="2076224"/>
            <a:chExt cx="11941756" cy="2629126"/>
          </a:xfrm>
        </p:grpSpPr>
        <p:grpSp>
          <p:nvGrpSpPr>
            <p:cNvPr id="9" name="Grupo 8">
              <a:extLst>
                <a:ext uri="{FF2B5EF4-FFF2-40B4-BE49-F238E27FC236}">
                  <a16:creationId xmlns:a16="http://schemas.microsoft.com/office/drawing/2014/main" id="{F1990DDE-7C08-F60E-6A29-9201E349272A}"/>
                </a:ext>
              </a:extLst>
            </p:cNvPr>
            <p:cNvGrpSpPr/>
            <p:nvPr/>
          </p:nvGrpSpPr>
          <p:grpSpPr>
            <a:xfrm>
              <a:off x="5447662" y="2076225"/>
              <a:ext cx="1278336" cy="2629125"/>
              <a:chOff x="5462956" y="1800000"/>
              <a:chExt cx="1278336" cy="2629125"/>
            </a:xfrm>
          </p:grpSpPr>
          <p:sp>
            <p:nvSpPr>
              <p:cNvPr id="34" name="Rectángulo 33">
                <a:extLst>
                  <a:ext uri="{FF2B5EF4-FFF2-40B4-BE49-F238E27FC236}">
                    <a16:creationId xmlns:a16="http://schemas.microsoft.com/office/drawing/2014/main" id="{75288D96-A187-2ECE-9FF3-B81F86226258}"/>
                  </a:ext>
                </a:extLst>
              </p:cNvPr>
              <p:cNvSpPr/>
              <p:nvPr/>
            </p:nvSpPr>
            <p:spPr>
              <a:xfrm>
                <a:off x="5462956" y="1800000"/>
                <a:ext cx="1260000" cy="1008000"/>
              </a:xfrm>
              <a:prstGeom prst="rect">
                <a:avLst/>
              </a:prstGeom>
              <a:solidFill>
                <a:schemeClr val="bg1">
                  <a:lumMod val="50000"/>
                </a:schemeClr>
              </a:solidFill>
              <a:ln w="317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36" tIns="12018" rIns="24036" bIns="12018" numCol="1" spcCol="0" rtlCol="0" fromWordArt="0" anchor="ctr" anchorCtr="0" forceAA="0" compatLnSpc="1">
                <a:prstTxWarp prst="textNoShape">
                  <a:avLst/>
                </a:prstTxWarp>
                <a:noAutofit/>
              </a:bodyPr>
              <a:lstStyle/>
              <a:p>
                <a:pPr algn="ctr"/>
                <a:r>
                  <a:rPr lang="ca-ES" sz="1200" b="1" dirty="0">
                    <a:latin typeface="Avenir Black" panose="02000503020000020003" pitchFamily="2" charset="0"/>
                  </a:rPr>
                  <a:t>FAUNA</a:t>
                </a:r>
              </a:p>
            </p:txBody>
          </p:sp>
          <p:sp>
            <p:nvSpPr>
              <p:cNvPr id="35" name="Rectángulo 34">
                <a:extLst>
                  <a:ext uri="{FF2B5EF4-FFF2-40B4-BE49-F238E27FC236}">
                    <a16:creationId xmlns:a16="http://schemas.microsoft.com/office/drawing/2014/main" id="{BBC7A874-B3E2-9482-B3B2-25C7C66138F8}"/>
                  </a:ext>
                </a:extLst>
              </p:cNvPr>
              <p:cNvSpPr/>
              <p:nvPr/>
            </p:nvSpPr>
            <p:spPr>
              <a:xfrm>
                <a:off x="5481292" y="2953124"/>
                <a:ext cx="1260000" cy="1476001"/>
              </a:xfrm>
              <a:prstGeom prst="rect">
                <a:avLst/>
              </a:prstGeom>
              <a:solidFill>
                <a:srgbClr val="FCC812"/>
              </a:solidFill>
              <a:ln w="317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36" tIns="12018" rIns="24036" bIns="12018" numCol="1" spcCol="0" rtlCol="0" fromWordArt="0" anchor="ctr" anchorCtr="0" forceAA="0" compatLnSpc="1">
                <a:prstTxWarp prst="textNoShape">
                  <a:avLst/>
                </a:prstTxWarp>
                <a:noAutofit/>
              </a:bodyPr>
              <a:lstStyle/>
              <a:p>
                <a:pPr algn="ctr"/>
                <a:r>
                  <a:rPr lang="ca-ES" sz="1100" b="1" dirty="0">
                    <a:latin typeface="Avenir Black" panose="02000503020000020003" pitchFamily="2" charset="0"/>
                  </a:rPr>
                  <a:t> FAUNA, L’AFECTACIÓ O ALTERACIÓ ALS HÀBITATSLA  SEVA  MOBILITAT. </a:t>
                </a:r>
              </a:p>
            </p:txBody>
          </p:sp>
        </p:grpSp>
        <p:grpSp>
          <p:nvGrpSpPr>
            <p:cNvPr id="10" name="Grupo 9">
              <a:extLst>
                <a:ext uri="{FF2B5EF4-FFF2-40B4-BE49-F238E27FC236}">
                  <a16:creationId xmlns:a16="http://schemas.microsoft.com/office/drawing/2014/main" id="{F3893539-2FDE-98D2-0871-D8BC82BB4A64}"/>
                </a:ext>
              </a:extLst>
            </p:cNvPr>
            <p:cNvGrpSpPr/>
            <p:nvPr/>
          </p:nvGrpSpPr>
          <p:grpSpPr>
            <a:xfrm>
              <a:off x="2786392" y="2076225"/>
              <a:ext cx="1269168" cy="2629125"/>
              <a:chOff x="2801686" y="1800000"/>
              <a:chExt cx="1269168" cy="2629125"/>
            </a:xfrm>
          </p:grpSpPr>
          <p:sp>
            <p:nvSpPr>
              <p:cNvPr id="32" name="Rectángulo 31">
                <a:extLst>
                  <a:ext uri="{FF2B5EF4-FFF2-40B4-BE49-F238E27FC236}">
                    <a16:creationId xmlns:a16="http://schemas.microsoft.com/office/drawing/2014/main" id="{42F0FAE2-0B6B-78CC-EDD6-ECD472C7F875}"/>
                  </a:ext>
                </a:extLst>
              </p:cNvPr>
              <p:cNvSpPr/>
              <p:nvPr/>
            </p:nvSpPr>
            <p:spPr>
              <a:xfrm>
                <a:off x="2801686" y="1800000"/>
                <a:ext cx="1260000" cy="1008000"/>
              </a:xfrm>
              <a:prstGeom prst="rect">
                <a:avLst/>
              </a:prstGeom>
              <a:solidFill>
                <a:schemeClr val="bg1">
                  <a:lumMod val="50000"/>
                </a:schemeClr>
              </a:solidFill>
              <a:ln w="317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36" tIns="12018" rIns="24036" bIns="12018" numCol="1" spcCol="0" rtlCol="0" fromWordArt="0" anchor="ctr" anchorCtr="0" forceAA="0" compatLnSpc="1">
                <a:prstTxWarp prst="textNoShape">
                  <a:avLst/>
                </a:prstTxWarp>
                <a:noAutofit/>
              </a:bodyPr>
              <a:lstStyle/>
              <a:p>
                <a:pPr algn="ctr"/>
                <a:r>
                  <a:rPr lang="ca-ES" sz="1200" b="1" dirty="0">
                    <a:latin typeface="Avenir Black" panose="02000503020000020003" pitchFamily="2" charset="0"/>
                  </a:rPr>
                  <a:t>SÒL, SUBSOL I GEODIVERSITAT</a:t>
                </a:r>
              </a:p>
            </p:txBody>
          </p:sp>
          <p:sp>
            <p:nvSpPr>
              <p:cNvPr id="33" name="Rectángulo 32">
                <a:extLst>
                  <a:ext uri="{FF2B5EF4-FFF2-40B4-BE49-F238E27FC236}">
                    <a16:creationId xmlns:a16="http://schemas.microsoft.com/office/drawing/2014/main" id="{4D0D6742-5EF1-ACB0-8E2C-0FF4534DA230}"/>
                  </a:ext>
                </a:extLst>
              </p:cNvPr>
              <p:cNvSpPr/>
              <p:nvPr/>
            </p:nvSpPr>
            <p:spPr>
              <a:xfrm>
                <a:off x="2810854" y="2953124"/>
                <a:ext cx="1260000" cy="1476001"/>
              </a:xfrm>
              <a:prstGeom prst="rect">
                <a:avLst/>
              </a:prstGeom>
              <a:solidFill>
                <a:srgbClr val="FCC812"/>
              </a:solidFill>
              <a:ln w="317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36" tIns="12018" rIns="24036" bIns="12018" numCol="1" spcCol="0" rtlCol="0" fromWordArt="0" anchor="ctr" anchorCtr="0" forceAA="0" compatLnSpc="1">
                <a:prstTxWarp prst="textNoShape">
                  <a:avLst/>
                </a:prstTxWarp>
                <a:noAutofit/>
              </a:bodyPr>
              <a:lstStyle/>
              <a:p>
                <a:pPr algn="ctr"/>
                <a:r>
                  <a:rPr lang="ca-ES" sz="1100" b="1" dirty="0">
                    <a:latin typeface="Avenir Black" panose="02000503020000020003" pitchFamily="2" charset="0"/>
                  </a:rPr>
                  <a:t>EROSIÓ,  PÈRDUA  DE  SÒL  FÈRTIL, COMPACTACIÓ  DEL  TERRENY, ALTERACIÓ GEOMORFOLOGIA,  CONTAMINACIÓ.</a:t>
                </a:r>
                <a:endParaRPr lang="ca-ES" sz="1200" b="1" dirty="0">
                  <a:latin typeface="Avenir Black" panose="02000503020000020003" pitchFamily="2" charset="0"/>
                </a:endParaRPr>
              </a:p>
            </p:txBody>
          </p:sp>
        </p:grpSp>
        <p:grpSp>
          <p:nvGrpSpPr>
            <p:cNvPr id="11" name="Grupo 10">
              <a:extLst>
                <a:ext uri="{FF2B5EF4-FFF2-40B4-BE49-F238E27FC236}">
                  <a16:creationId xmlns:a16="http://schemas.microsoft.com/office/drawing/2014/main" id="{AF98B50D-5015-3CE3-B0C2-5D3A77442C7B}"/>
                </a:ext>
              </a:extLst>
            </p:cNvPr>
            <p:cNvGrpSpPr/>
            <p:nvPr/>
          </p:nvGrpSpPr>
          <p:grpSpPr>
            <a:xfrm>
              <a:off x="4117027" y="2076225"/>
              <a:ext cx="1273752" cy="2629125"/>
              <a:chOff x="4132321" y="1800000"/>
              <a:chExt cx="1273752" cy="2629125"/>
            </a:xfrm>
          </p:grpSpPr>
          <p:sp>
            <p:nvSpPr>
              <p:cNvPr id="30" name="Rectángulo 29">
                <a:extLst>
                  <a:ext uri="{FF2B5EF4-FFF2-40B4-BE49-F238E27FC236}">
                    <a16:creationId xmlns:a16="http://schemas.microsoft.com/office/drawing/2014/main" id="{A2343646-FE6A-2E8B-6EF9-482198D162EA}"/>
                  </a:ext>
                </a:extLst>
              </p:cNvPr>
              <p:cNvSpPr/>
              <p:nvPr/>
            </p:nvSpPr>
            <p:spPr>
              <a:xfrm>
                <a:off x="4132321" y="1800000"/>
                <a:ext cx="1260000" cy="1008000"/>
              </a:xfrm>
              <a:prstGeom prst="rect">
                <a:avLst/>
              </a:prstGeom>
              <a:solidFill>
                <a:schemeClr val="bg1">
                  <a:lumMod val="50000"/>
                </a:schemeClr>
              </a:solidFill>
              <a:ln w="317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36" tIns="12018" rIns="24036" bIns="12018" numCol="1" spcCol="0" rtlCol="0" fromWordArt="0" anchor="ctr" anchorCtr="0" forceAA="0" compatLnSpc="1">
                <a:prstTxWarp prst="textNoShape">
                  <a:avLst/>
                </a:prstTxWarp>
                <a:noAutofit/>
              </a:bodyPr>
              <a:lstStyle/>
              <a:p>
                <a:pPr algn="ctr"/>
                <a:r>
                  <a:rPr lang="ca-ES" sz="1200" b="1" dirty="0">
                    <a:latin typeface="Avenir Black" panose="02000503020000020003" pitchFamily="2" charset="0"/>
                  </a:rPr>
                  <a:t>VEGETACIÓ, FLORA, HIC I USOS DEL SÒL</a:t>
                </a:r>
              </a:p>
            </p:txBody>
          </p:sp>
          <p:sp>
            <p:nvSpPr>
              <p:cNvPr id="31" name="Rectángulo 30">
                <a:extLst>
                  <a:ext uri="{FF2B5EF4-FFF2-40B4-BE49-F238E27FC236}">
                    <a16:creationId xmlns:a16="http://schemas.microsoft.com/office/drawing/2014/main" id="{DA93AD29-3CBA-DE7D-9C7B-305E1CE6A2C8}"/>
                  </a:ext>
                </a:extLst>
              </p:cNvPr>
              <p:cNvSpPr/>
              <p:nvPr/>
            </p:nvSpPr>
            <p:spPr>
              <a:xfrm>
                <a:off x="4146073" y="2953124"/>
                <a:ext cx="1260000" cy="1476001"/>
              </a:xfrm>
              <a:prstGeom prst="rect">
                <a:avLst/>
              </a:prstGeom>
              <a:solidFill>
                <a:srgbClr val="FCC812"/>
              </a:solidFill>
              <a:ln w="317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36" tIns="12018" rIns="24036" bIns="12018" numCol="1" spcCol="0" rtlCol="0" fromWordArt="0" anchor="ctr" anchorCtr="0" forceAA="0" compatLnSpc="1">
                <a:prstTxWarp prst="textNoShape">
                  <a:avLst/>
                </a:prstTxWarp>
                <a:noAutofit/>
              </a:bodyPr>
              <a:lstStyle/>
              <a:p>
                <a:pPr algn="ctr"/>
                <a:r>
                  <a:rPr lang="ca-ES" sz="1100" b="1" dirty="0">
                    <a:latin typeface="Avenir Black" panose="02000503020000020003" pitchFamily="2" charset="0"/>
                  </a:rPr>
                  <a:t>FLORA  PROTEGIDA  VEGETACIÓ ASSOCIADA A RIERES I TORRENTS </a:t>
                </a:r>
              </a:p>
            </p:txBody>
          </p:sp>
        </p:grpSp>
        <p:grpSp>
          <p:nvGrpSpPr>
            <p:cNvPr id="12" name="Grupo 11">
              <a:extLst>
                <a:ext uri="{FF2B5EF4-FFF2-40B4-BE49-F238E27FC236}">
                  <a16:creationId xmlns:a16="http://schemas.microsoft.com/office/drawing/2014/main" id="{7790B66F-5FAB-248F-C074-E5AF8AAA7EB1}"/>
                </a:ext>
              </a:extLst>
            </p:cNvPr>
            <p:cNvGrpSpPr/>
            <p:nvPr/>
          </p:nvGrpSpPr>
          <p:grpSpPr>
            <a:xfrm>
              <a:off x="1455757" y="2076225"/>
              <a:ext cx="1264584" cy="2629125"/>
              <a:chOff x="1471051" y="1800000"/>
              <a:chExt cx="1264584" cy="2629125"/>
            </a:xfrm>
          </p:grpSpPr>
          <p:sp>
            <p:nvSpPr>
              <p:cNvPr id="28" name="Rectángulo 27">
                <a:extLst>
                  <a:ext uri="{FF2B5EF4-FFF2-40B4-BE49-F238E27FC236}">
                    <a16:creationId xmlns:a16="http://schemas.microsoft.com/office/drawing/2014/main" id="{E9F459A6-C68B-5251-662C-56C79BBAFAAC}"/>
                  </a:ext>
                </a:extLst>
              </p:cNvPr>
              <p:cNvSpPr/>
              <p:nvPr/>
            </p:nvSpPr>
            <p:spPr>
              <a:xfrm>
                <a:off x="1471051" y="1800000"/>
                <a:ext cx="1260000" cy="1008000"/>
              </a:xfrm>
              <a:prstGeom prst="rect">
                <a:avLst/>
              </a:prstGeom>
              <a:solidFill>
                <a:schemeClr val="bg1">
                  <a:lumMod val="50000"/>
                </a:schemeClr>
              </a:solidFill>
              <a:ln w="317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36" tIns="12018" rIns="24036" bIns="12018" numCol="1" spcCol="0" rtlCol="0" fromWordArt="0" anchor="ctr" anchorCtr="0" forceAA="0" compatLnSpc="1">
                <a:prstTxWarp prst="textNoShape">
                  <a:avLst/>
                </a:prstTxWarp>
                <a:noAutofit/>
              </a:bodyPr>
              <a:lstStyle/>
              <a:p>
                <a:pPr algn="ctr"/>
                <a:r>
                  <a:rPr lang="ca-ES" sz="1200" b="1" dirty="0">
                    <a:latin typeface="Avenir Black" panose="02000503020000020003" pitchFamily="2" charset="0"/>
                  </a:rPr>
                  <a:t>AIGUA</a:t>
                </a:r>
              </a:p>
            </p:txBody>
          </p:sp>
          <p:sp>
            <p:nvSpPr>
              <p:cNvPr id="29" name="Rectángulo 28">
                <a:extLst>
                  <a:ext uri="{FF2B5EF4-FFF2-40B4-BE49-F238E27FC236}">
                    <a16:creationId xmlns:a16="http://schemas.microsoft.com/office/drawing/2014/main" id="{2AB98DD0-D691-27F5-F0B4-532DB18A6B57}"/>
                  </a:ext>
                </a:extLst>
              </p:cNvPr>
              <p:cNvSpPr/>
              <p:nvPr/>
            </p:nvSpPr>
            <p:spPr>
              <a:xfrm>
                <a:off x="1475635" y="2953124"/>
                <a:ext cx="1260000" cy="1476001"/>
              </a:xfrm>
              <a:prstGeom prst="rect">
                <a:avLst/>
              </a:prstGeom>
              <a:solidFill>
                <a:srgbClr val="FCC812"/>
              </a:solidFill>
              <a:ln w="317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36" tIns="12018" rIns="24036" bIns="12018" numCol="1" spcCol="0" rtlCol="0" fromWordArt="0" anchor="ctr" anchorCtr="0" forceAA="0" compatLnSpc="1">
                <a:prstTxWarp prst="textNoShape">
                  <a:avLst/>
                </a:prstTxWarp>
                <a:noAutofit/>
              </a:bodyPr>
              <a:lstStyle/>
              <a:p>
                <a:pPr algn="ctr"/>
                <a:r>
                  <a:rPr lang="es-ES" sz="1100" b="1" dirty="0">
                    <a:latin typeface="Avenir Black" panose="02000503020000020003" pitchFamily="2" charset="0"/>
                  </a:rPr>
                  <a:t>IMPACTE SOBRE EL DRENATGE NATURAL, INFLITRACIÓ, CURSOS D'AIGUA PRÒXIMS I AQÜÍFERS</a:t>
                </a:r>
                <a:endParaRPr lang="ca-ES" sz="1100" b="1" dirty="0">
                  <a:latin typeface="Avenir Black" panose="02000503020000020003" pitchFamily="2" charset="0"/>
                </a:endParaRPr>
              </a:p>
            </p:txBody>
          </p:sp>
        </p:grpSp>
        <p:grpSp>
          <p:nvGrpSpPr>
            <p:cNvPr id="13" name="Grupo 12">
              <a:extLst>
                <a:ext uri="{FF2B5EF4-FFF2-40B4-BE49-F238E27FC236}">
                  <a16:creationId xmlns:a16="http://schemas.microsoft.com/office/drawing/2014/main" id="{29919C14-FDFE-9E69-0444-27802D15DEEE}"/>
                </a:ext>
              </a:extLst>
            </p:cNvPr>
            <p:cNvGrpSpPr/>
            <p:nvPr/>
          </p:nvGrpSpPr>
          <p:grpSpPr>
            <a:xfrm>
              <a:off x="6778297" y="2076225"/>
              <a:ext cx="1282920" cy="2629125"/>
              <a:chOff x="6793591" y="1800000"/>
              <a:chExt cx="1282920" cy="2629125"/>
            </a:xfrm>
          </p:grpSpPr>
          <p:sp>
            <p:nvSpPr>
              <p:cNvPr id="26" name="Rectángulo 25">
                <a:extLst>
                  <a:ext uri="{FF2B5EF4-FFF2-40B4-BE49-F238E27FC236}">
                    <a16:creationId xmlns:a16="http://schemas.microsoft.com/office/drawing/2014/main" id="{96047C96-C450-33E5-0F57-77E6A978A026}"/>
                  </a:ext>
                </a:extLst>
              </p:cNvPr>
              <p:cNvSpPr/>
              <p:nvPr/>
            </p:nvSpPr>
            <p:spPr>
              <a:xfrm>
                <a:off x="6793591" y="1800000"/>
                <a:ext cx="1260000" cy="1008000"/>
              </a:xfrm>
              <a:prstGeom prst="rect">
                <a:avLst/>
              </a:prstGeom>
              <a:solidFill>
                <a:schemeClr val="bg1">
                  <a:lumMod val="50000"/>
                </a:schemeClr>
              </a:solidFill>
              <a:ln w="317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36" tIns="12018" rIns="24036" bIns="12018" numCol="1" spcCol="0" rtlCol="0" fromWordArt="0" anchor="ctr" anchorCtr="0" forceAA="0" compatLnSpc="1">
                <a:prstTxWarp prst="textNoShape">
                  <a:avLst/>
                </a:prstTxWarp>
                <a:noAutofit/>
              </a:bodyPr>
              <a:lstStyle/>
              <a:p>
                <a:pPr algn="ctr"/>
                <a:r>
                  <a:rPr lang="ca-ES" sz="1200" b="1" dirty="0">
                    <a:latin typeface="Avenir Black" panose="02000503020000020003" pitchFamily="2" charset="0"/>
                  </a:rPr>
                  <a:t>CONNECTIVITAT</a:t>
                </a:r>
              </a:p>
            </p:txBody>
          </p:sp>
          <p:sp>
            <p:nvSpPr>
              <p:cNvPr id="27" name="Rectángulo 26">
                <a:extLst>
                  <a:ext uri="{FF2B5EF4-FFF2-40B4-BE49-F238E27FC236}">
                    <a16:creationId xmlns:a16="http://schemas.microsoft.com/office/drawing/2014/main" id="{DD02A917-898C-F0DC-5888-267DC9609D3A}"/>
                  </a:ext>
                </a:extLst>
              </p:cNvPr>
              <p:cNvSpPr/>
              <p:nvPr/>
            </p:nvSpPr>
            <p:spPr>
              <a:xfrm>
                <a:off x="6816511" y="2953124"/>
                <a:ext cx="1260000" cy="1476001"/>
              </a:xfrm>
              <a:prstGeom prst="rect">
                <a:avLst/>
              </a:prstGeom>
              <a:solidFill>
                <a:srgbClr val="FCC812"/>
              </a:solidFill>
              <a:ln w="317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36" tIns="12018" rIns="24036" bIns="12018" numCol="1" spcCol="0" rtlCol="0" fromWordArt="0" anchor="ctr" anchorCtr="0" forceAA="0" compatLnSpc="1">
                <a:prstTxWarp prst="textNoShape">
                  <a:avLst/>
                </a:prstTxWarp>
                <a:noAutofit/>
              </a:bodyPr>
              <a:lstStyle/>
              <a:p>
                <a:pPr algn="ctr"/>
                <a:r>
                  <a:rPr lang="ca-ES" sz="1100" b="1" dirty="0">
                    <a:latin typeface="Avenir Black" panose="02000503020000020003" pitchFamily="2" charset="0"/>
                  </a:rPr>
                  <a:t>FUNCIÓ CONNECTORA </a:t>
                </a:r>
              </a:p>
              <a:p>
                <a:pPr algn="ctr"/>
                <a:r>
                  <a:rPr lang="ca-ES" sz="1100" b="1" dirty="0">
                    <a:latin typeface="Avenir Black" panose="02000503020000020003" pitchFamily="2" charset="0"/>
                  </a:rPr>
                  <a:t>DE L’ESPAI,  I  EL PAS DELS ANIMALS</a:t>
                </a:r>
              </a:p>
              <a:p>
                <a:pPr algn="ctr"/>
                <a:r>
                  <a:rPr lang="ca-ES" sz="1100" b="1" dirty="0">
                    <a:latin typeface="Avenir Black" panose="02000503020000020003" pitchFamily="2" charset="0"/>
                  </a:rPr>
                  <a:t>EN L’ESPAI OCUPAT PER LA PLANTA. </a:t>
                </a:r>
              </a:p>
            </p:txBody>
          </p:sp>
        </p:grpSp>
        <p:grpSp>
          <p:nvGrpSpPr>
            <p:cNvPr id="14" name="Grupo 13">
              <a:extLst>
                <a:ext uri="{FF2B5EF4-FFF2-40B4-BE49-F238E27FC236}">
                  <a16:creationId xmlns:a16="http://schemas.microsoft.com/office/drawing/2014/main" id="{6F326DD3-B214-32AD-6365-62294A7FFAE4}"/>
                </a:ext>
              </a:extLst>
            </p:cNvPr>
            <p:cNvGrpSpPr/>
            <p:nvPr/>
          </p:nvGrpSpPr>
          <p:grpSpPr>
            <a:xfrm>
              <a:off x="125122" y="2076225"/>
              <a:ext cx="1260000" cy="2629125"/>
              <a:chOff x="140416" y="1800000"/>
              <a:chExt cx="1260000" cy="2629125"/>
            </a:xfrm>
          </p:grpSpPr>
          <p:sp>
            <p:nvSpPr>
              <p:cNvPr id="24" name="Rectángulo 23">
                <a:extLst>
                  <a:ext uri="{FF2B5EF4-FFF2-40B4-BE49-F238E27FC236}">
                    <a16:creationId xmlns:a16="http://schemas.microsoft.com/office/drawing/2014/main" id="{B7C17272-8DE1-B10C-A9CA-C2815133C24C}"/>
                  </a:ext>
                </a:extLst>
              </p:cNvPr>
              <p:cNvSpPr/>
              <p:nvPr/>
            </p:nvSpPr>
            <p:spPr>
              <a:xfrm>
                <a:off x="140416" y="1800000"/>
                <a:ext cx="1260000" cy="1008000"/>
              </a:xfrm>
              <a:prstGeom prst="rect">
                <a:avLst/>
              </a:prstGeom>
              <a:solidFill>
                <a:schemeClr val="bg1">
                  <a:lumMod val="50000"/>
                </a:schemeClr>
              </a:solidFill>
              <a:ln w="317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36" tIns="12018" rIns="24036" bIns="12018" numCol="1" spcCol="0" rtlCol="0" fromWordArt="0" anchor="ctr" anchorCtr="0" forceAA="0" compatLnSpc="1">
                <a:prstTxWarp prst="textNoShape">
                  <a:avLst/>
                </a:prstTxWarp>
                <a:noAutofit/>
              </a:bodyPr>
              <a:lstStyle/>
              <a:p>
                <a:pPr algn="ctr"/>
                <a:r>
                  <a:rPr lang="ca-ES" sz="1200" b="1" dirty="0">
                    <a:latin typeface="Avenir Black" panose="02000503020000020003" pitchFamily="2" charset="0"/>
                  </a:rPr>
                  <a:t>AIRE</a:t>
                </a:r>
              </a:p>
            </p:txBody>
          </p:sp>
          <p:sp>
            <p:nvSpPr>
              <p:cNvPr id="25" name="Rectángulo 24">
                <a:extLst>
                  <a:ext uri="{FF2B5EF4-FFF2-40B4-BE49-F238E27FC236}">
                    <a16:creationId xmlns:a16="http://schemas.microsoft.com/office/drawing/2014/main" id="{875F1B5F-AC35-FD4F-BD62-790B0FB761A4}"/>
                  </a:ext>
                </a:extLst>
              </p:cNvPr>
              <p:cNvSpPr/>
              <p:nvPr/>
            </p:nvSpPr>
            <p:spPr>
              <a:xfrm>
                <a:off x="140416" y="2953124"/>
                <a:ext cx="1260000" cy="1476001"/>
              </a:xfrm>
              <a:prstGeom prst="rect">
                <a:avLst/>
              </a:prstGeom>
              <a:solidFill>
                <a:srgbClr val="FCC812"/>
              </a:solidFill>
              <a:ln w="317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36" tIns="12018" rIns="24036" bIns="12018" numCol="1" spcCol="0" rtlCol="0" fromWordArt="0" anchor="ctr" anchorCtr="0" forceAA="0" compatLnSpc="1">
                <a:prstTxWarp prst="textNoShape">
                  <a:avLst/>
                </a:prstTxWarp>
                <a:noAutofit/>
              </a:bodyPr>
              <a:lstStyle/>
              <a:p>
                <a:pPr algn="ctr"/>
                <a:r>
                  <a:rPr lang="es-ES" sz="1100" b="1" dirty="0">
                    <a:latin typeface="Avenir Black" panose="02000503020000020003" pitchFamily="2" charset="0"/>
                  </a:rPr>
                  <a:t>CONTAMINACIÓ LUMÍNICA, ESPECIALMENT LA QUE AFECTA LA FAUNA</a:t>
                </a:r>
              </a:p>
            </p:txBody>
          </p:sp>
        </p:grpSp>
        <p:grpSp>
          <p:nvGrpSpPr>
            <p:cNvPr id="15" name="Grupo 14">
              <a:extLst>
                <a:ext uri="{FF2B5EF4-FFF2-40B4-BE49-F238E27FC236}">
                  <a16:creationId xmlns:a16="http://schemas.microsoft.com/office/drawing/2014/main" id="{458A9307-7BE0-143F-1B70-096065375488}"/>
                </a:ext>
              </a:extLst>
            </p:cNvPr>
            <p:cNvGrpSpPr/>
            <p:nvPr/>
          </p:nvGrpSpPr>
          <p:grpSpPr>
            <a:xfrm>
              <a:off x="8108932" y="2076225"/>
              <a:ext cx="1287504" cy="2629125"/>
              <a:chOff x="8124226" y="1800000"/>
              <a:chExt cx="1287504" cy="2629125"/>
            </a:xfrm>
          </p:grpSpPr>
          <p:sp>
            <p:nvSpPr>
              <p:cNvPr id="22" name="Rectángulo 21">
                <a:extLst>
                  <a:ext uri="{FF2B5EF4-FFF2-40B4-BE49-F238E27FC236}">
                    <a16:creationId xmlns:a16="http://schemas.microsoft.com/office/drawing/2014/main" id="{72410D5A-1826-EE7B-D568-72F341D241CC}"/>
                  </a:ext>
                </a:extLst>
              </p:cNvPr>
              <p:cNvSpPr/>
              <p:nvPr/>
            </p:nvSpPr>
            <p:spPr>
              <a:xfrm>
                <a:off x="8124226" y="1800000"/>
                <a:ext cx="1260000" cy="1008000"/>
              </a:xfrm>
              <a:prstGeom prst="rect">
                <a:avLst/>
              </a:prstGeom>
              <a:solidFill>
                <a:schemeClr val="bg1">
                  <a:lumMod val="50000"/>
                </a:schemeClr>
              </a:solidFill>
              <a:ln w="317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36" tIns="12018" rIns="24036" bIns="12018" numCol="1" spcCol="0" rtlCol="0" fromWordArt="0" anchor="ctr" anchorCtr="0" forceAA="0" compatLnSpc="1">
                <a:prstTxWarp prst="textNoShape">
                  <a:avLst/>
                </a:prstTxWarp>
                <a:noAutofit/>
              </a:bodyPr>
              <a:lstStyle/>
              <a:p>
                <a:pPr algn="ctr"/>
                <a:r>
                  <a:rPr lang="ca-ES" sz="1200" b="1" dirty="0">
                    <a:latin typeface="Avenir Black" panose="02000503020000020003" pitchFamily="2" charset="0"/>
                  </a:rPr>
                  <a:t>PAISATGE</a:t>
                </a:r>
              </a:p>
            </p:txBody>
          </p:sp>
          <p:sp>
            <p:nvSpPr>
              <p:cNvPr id="23" name="Rectángulo 22">
                <a:extLst>
                  <a:ext uri="{FF2B5EF4-FFF2-40B4-BE49-F238E27FC236}">
                    <a16:creationId xmlns:a16="http://schemas.microsoft.com/office/drawing/2014/main" id="{884AF641-A12C-D217-3A49-46831E8F5514}"/>
                  </a:ext>
                </a:extLst>
              </p:cNvPr>
              <p:cNvSpPr/>
              <p:nvPr/>
            </p:nvSpPr>
            <p:spPr>
              <a:xfrm>
                <a:off x="8151730" y="2953124"/>
                <a:ext cx="1260000" cy="1476001"/>
              </a:xfrm>
              <a:prstGeom prst="rect">
                <a:avLst/>
              </a:prstGeom>
              <a:solidFill>
                <a:srgbClr val="FCC812"/>
              </a:solidFill>
              <a:ln w="317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36" tIns="12018" rIns="24036" bIns="12018" numCol="1" spcCol="0" rtlCol="0" fromWordArt="0" anchor="ctr" anchorCtr="0" forceAA="0" compatLnSpc="1">
                <a:prstTxWarp prst="textNoShape">
                  <a:avLst/>
                </a:prstTxWarp>
                <a:noAutofit/>
              </a:bodyPr>
              <a:lstStyle/>
              <a:p>
                <a:pPr algn="ctr"/>
                <a:r>
                  <a:rPr lang="es-ES" sz="1100" b="1" dirty="0">
                    <a:latin typeface="Avenir Black" panose="02000503020000020003" pitchFamily="2" charset="0"/>
                  </a:rPr>
                  <a:t>IMPACTE EN EL PAISATGE A CAUSA </a:t>
                </a:r>
              </a:p>
              <a:p>
                <a:pPr algn="ctr"/>
                <a:r>
                  <a:rPr lang="es-ES" sz="1100" b="1" dirty="0">
                    <a:latin typeface="Avenir Black" panose="02000503020000020003" pitchFamily="2" charset="0"/>
                  </a:rPr>
                  <a:t>DE  LA  INTRUSIÓ  D’ELEMENTS  ANTRÒPICS  O  ARTIFICIALS  </a:t>
                </a:r>
              </a:p>
            </p:txBody>
          </p:sp>
        </p:grpSp>
        <p:grpSp>
          <p:nvGrpSpPr>
            <p:cNvPr id="16" name="Grupo 15">
              <a:extLst>
                <a:ext uri="{FF2B5EF4-FFF2-40B4-BE49-F238E27FC236}">
                  <a16:creationId xmlns:a16="http://schemas.microsoft.com/office/drawing/2014/main" id="{BBAD5B6B-4FBF-7D2D-9C40-F05F1A4A30DD}"/>
                </a:ext>
              </a:extLst>
            </p:cNvPr>
            <p:cNvGrpSpPr/>
            <p:nvPr/>
          </p:nvGrpSpPr>
          <p:grpSpPr>
            <a:xfrm>
              <a:off x="9439567" y="2076225"/>
              <a:ext cx="1292088" cy="2629125"/>
              <a:chOff x="9454861" y="1800000"/>
              <a:chExt cx="1292088" cy="2629125"/>
            </a:xfrm>
          </p:grpSpPr>
          <p:sp>
            <p:nvSpPr>
              <p:cNvPr id="20" name="Rectángulo 19">
                <a:extLst>
                  <a:ext uri="{FF2B5EF4-FFF2-40B4-BE49-F238E27FC236}">
                    <a16:creationId xmlns:a16="http://schemas.microsoft.com/office/drawing/2014/main" id="{75A533C4-570A-9191-612C-AAC33AD209F8}"/>
                  </a:ext>
                </a:extLst>
              </p:cNvPr>
              <p:cNvSpPr/>
              <p:nvPr/>
            </p:nvSpPr>
            <p:spPr>
              <a:xfrm>
                <a:off x="9454861" y="1800000"/>
                <a:ext cx="1260000" cy="1008000"/>
              </a:xfrm>
              <a:prstGeom prst="rect">
                <a:avLst/>
              </a:prstGeom>
              <a:solidFill>
                <a:schemeClr val="bg1">
                  <a:lumMod val="50000"/>
                </a:schemeClr>
              </a:solidFill>
              <a:ln w="317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36" tIns="12018" rIns="24036" bIns="12018" numCol="1" spcCol="0" rtlCol="0" fromWordArt="0" anchor="ctr" anchorCtr="0" forceAA="0" compatLnSpc="1">
                <a:prstTxWarp prst="textNoShape">
                  <a:avLst/>
                </a:prstTxWarp>
                <a:noAutofit/>
              </a:bodyPr>
              <a:lstStyle/>
              <a:p>
                <a:pPr algn="ctr"/>
                <a:r>
                  <a:rPr lang="ca-ES" sz="1200" b="1" dirty="0">
                    <a:latin typeface="Avenir Black" panose="02000503020000020003" pitchFamily="2" charset="0"/>
                  </a:rPr>
                  <a:t>POBLACIÓ, SALUT HUMANA I RESIDUS</a:t>
                </a:r>
              </a:p>
            </p:txBody>
          </p:sp>
          <p:sp>
            <p:nvSpPr>
              <p:cNvPr id="21" name="Rectángulo 20">
                <a:extLst>
                  <a:ext uri="{FF2B5EF4-FFF2-40B4-BE49-F238E27FC236}">
                    <a16:creationId xmlns:a16="http://schemas.microsoft.com/office/drawing/2014/main" id="{6016F211-6A5A-290C-8C00-D3746A83B537}"/>
                  </a:ext>
                </a:extLst>
              </p:cNvPr>
              <p:cNvSpPr/>
              <p:nvPr/>
            </p:nvSpPr>
            <p:spPr>
              <a:xfrm>
                <a:off x="9486949" y="2953125"/>
                <a:ext cx="1260000" cy="1476000"/>
              </a:xfrm>
              <a:prstGeom prst="rect">
                <a:avLst/>
              </a:prstGeom>
              <a:solidFill>
                <a:srgbClr val="FCC812"/>
              </a:solidFill>
              <a:ln w="317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36" tIns="12018" rIns="24036" bIns="12018" numCol="1" spcCol="0" rtlCol="0" fromWordArt="0" anchor="ctr" anchorCtr="0" forceAA="0" compatLnSpc="1">
                <a:prstTxWarp prst="textNoShape">
                  <a:avLst/>
                </a:prstTxWarp>
                <a:noAutofit/>
              </a:bodyPr>
              <a:lstStyle/>
              <a:p>
                <a:pPr algn="ctr"/>
                <a:r>
                  <a:rPr lang="ca-ES" sz="1100" b="1" dirty="0">
                    <a:latin typeface="Avenir Black" panose="02000503020000020003" pitchFamily="2" charset="0"/>
                  </a:rPr>
                  <a:t>REDUIR L'IMPACTE VISUAL. IMPLANTAR USOS COMPATIBLES BENEFICIOSOS PER A L'ECONOMIA LOCAL</a:t>
                </a:r>
              </a:p>
            </p:txBody>
          </p:sp>
        </p:grpSp>
        <p:grpSp>
          <p:nvGrpSpPr>
            <p:cNvPr id="17" name="Grupo 16">
              <a:extLst>
                <a:ext uri="{FF2B5EF4-FFF2-40B4-BE49-F238E27FC236}">
                  <a16:creationId xmlns:a16="http://schemas.microsoft.com/office/drawing/2014/main" id="{2A1D61E7-3653-A7F5-917C-BABBCF1BEC1A}"/>
                </a:ext>
              </a:extLst>
            </p:cNvPr>
            <p:cNvGrpSpPr/>
            <p:nvPr/>
          </p:nvGrpSpPr>
          <p:grpSpPr>
            <a:xfrm>
              <a:off x="10770200" y="2076224"/>
              <a:ext cx="1296678" cy="2629126"/>
              <a:chOff x="10785494" y="1799999"/>
              <a:chExt cx="1296678" cy="2629126"/>
            </a:xfrm>
          </p:grpSpPr>
          <p:sp>
            <p:nvSpPr>
              <p:cNvPr id="18" name="Rectángulo 17">
                <a:extLst>
                  <a:ext uri="{FF2B5EF4-FFF2-40B4-BE49-F238E27FC236}">
                    <a16:creationId xmlns:a16="http://schemas.microsoft.com/office/drawing/2014/main" id="{8B5803E6-BFF6-6D76-366B-453CABA114DB}"/>
                  </a:ext>
                </a:extLst>
              </p:cNvPr>
              <p:cNvSpPr/>
              <p:nvPr/>
            </p:nvSpPr>
            <p:spPr>
              <a:xfrm>
                <a:off x="10785494" y="1799999"/>
                <a:ext cx="1260000" cy="1008000"/>
              </a:xfrm>
              <a:prstGeom prst="rect">
                <a:avLst/>
              </a:prstGeom>
              <a:solidFill>
                <a:schemeClr val="bg1">
                  <a:lumMod val="50000"/>
                </a:schemeClr>
              </a:solidFill>
              <a:ln w="317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12018" rIns="36000" bIns="12018" numCol="1" spcCol="0" rtlCol="0" fromWordArt="0" anchor="ctr" anchorCtr="0" forceAA="0" compatLnSpc="1">
                <a:prstTxWarp prst="textNoShape">
                  <a:avLst/>
                </a:prstTxWarp>
                <a:noAutofit/>
              </a:bodyPr>
              <a:lstStyle/>
              <a:p>
                <a:pPr algn="ctr"/>
                <a:r>
                  <a:rPr lang="ca-ES" sz="1200" b="1" dirty="0">
                    <a:latin typeface="Avenir Black" panose="02000503020000020003" pitchFamily="2" charset="0"/>
                  </a:rPr>
                  <a:t>INFRAESTRUCTURES I PATRIMONI CULTURAL</a:t>
                </a:r>
              </a:p>
            </p:txBody>
          </p:sp>
          <p:sp>
            <p:nvSpPr>
              <p:cNvPr id="19" name="Rectángulo 18">
                <a:extLst>
                  <a:ext uri="{FF2B5EF4-FFF2-40B4-BE49-F238E27FC236}">
                    <a16:creationId xmlns:a16="http://schemas.microsoft.com/office/drawing/2014/main" id="{B5CF5BBE-0720-22BA-4628-B4165E73FCD8}"/>
                  </a:ext>
                </a:extLst>
              </p:cNvPr>
              <p:cNvSpPr/>
              <p:nvPr/>
            </p:nvSpPr>
            <p:spPr>
              <a:xfrm>
                <a:off x="10822172" y="2953125"/>
                <a:ext cx="1260000" cy="1476000"/>
              </a:xfrm>
              <a:prstGeom prst="rect">
                <a:avLst/>
              </a:prstGeom>
              <a:solidFill>
                <a:srgbClr val="FCC812"/>
              </a:solidFill>
              <a:ln w="317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36" tIns="12018" rIns="24036" bIns="12018" numCol="1" spcCol="0" rtlCol="0" fromWordArt="0" anchor="ctr" anchorCtr="0" forceAA="0" compatLnSpc="1">
                <a:prstTxWarp prst="textNoShape">
                  <a:avLst/>
                </a:prstTxWarp>
                <a:noAutofit/>
              </a:bodyPr>
              <a:lstStyle/>
              <a:p>
                <a:pPr algn="ctr"/>
                <a:r>
                  <a:rPr lang="ca-ES" sz="1100" b="1" dirty="0">
                    <a:latin typeface="Avenir Black" panose="02000503020000020003" pitchFamily="2" charset="0"/>
                  </a:rPr>
                  <a:t>IMPACTES SOBRE LA XARXA DE CAMINS EXISTENTS A LA ZONA, CAMINS RAMADERS PATRIMONI CULTURAL</a:t>
                </a:r>
              </a:p>
            </p:txBody>
          </p:sp>
        </p:grpSp>
      </p:grpSp>
      <p:sp>
        <p:nvSpPr>
          <p:cNvPr id="37" name="CuadroTexto 36">
            <a:extLst>
              <a:ext uri="{FF2B5EF4-FFF2-40B4-BE49-F238E27FC236}">
                <a16:creationId xmlns:a16="http://schemas.microsoft.com/office/drawing/2014/main" id="{9CE4F9EF-B931-71D6-2A8C-EA1379ECAE3A}"/>
              </a:ext>
            </a:extLst>
          </p:cNvPr>
          <p:cNvSpPr txBox="1"/>
          <p:nvPr/>
        </p:nvSpPr>
        <p:spPr>
          <a:xfrm>
            <a:off x="476249" y="1248781"/>
            <a:ext cx="11308565" cy="1384995"/>
          </a:xfrm>
          <a:prstGeom prst="rect">
            <a:avLst/>
          </a:prstGeom>
          <a:solidFill>
            <a:schemeClr val="bg1"/>
          </a:solidFill>
        </p:spPr>
        <p:txBody>
          <a:bodyPr wrap="square" rtlCol="0">
            <a:spAutoFit/>
          </a:bodyPr>
          <a:lstStyle/>
          <a:p>
            <a:pPr algn="just"/>
            <a:r>
              <a:rPr lang="ca-ES" sz="1400" dirty="0"/>
              <a:t>La guia presenta, mitjançant </a:t>
            </a:r>
            <a:r>
              <a:rPr lang="ca-ES" sz="1400" b="1" dirty="0"/>
              <a:t>9 VECTORS AMBIENTALS</a:t>
            </a:r>
            <a:r>
              <a:rPr lang="ca-ES" sz="1400" dirty="0"/>
              <a:t>, criteris específics per a la implantació de plantes solars fotovoltaiques. A considerar durant les fases de disseny, execució i explotació de cada projecte desenvolupat. Tenint present que les plantes solars fotovoltaiques, amb les mesures adequades poden arribar a promoure i a conservar la biodiversitat.</a:t>
            </a:r>
          </a:p>
          <a:p>
            <a:pPr algn="just"/>
            <a:endParaRPr lang="ca-ES" sz="1400" dirty="0"/>
          </a:p>
          <a:p>
            <a:pPr algn="just"/>
            <a:r>
              <a:rPr lang="ca-ES" sz="1400" dirty="0"/>
              <a:t>L'estudi, ja inclou filtres ambientals, geològics i </a:t>
            </a:r>
            <a:r>
              <a:rPr lang="ca-ES" sz="1400" dirty="0" err="1"/>
              <a:t>agrológics</a:t>
            </a:r>
            <a:r>
              <a:rPr lang="ca-ES" sz="1400" dirty="0"/>
              <a:t> considerades en les restriccions d'aquests vectors ambientals, això sí, a una escala major per poder aplicar-la en l'àmbit territorial de la Província de Lleida. Altres criteris són massa específics per incloure-les en aquesta escala.</a:t>
            </a:r>
          </a:p>
        </p:txBody>
      </p:sp>
      <p:sp>
        <p:nvSpPr>
          <p:cNvPr id="38" name="Rectángulo 37">
            <a:extLst>
              <a:ext uri="{FF2B5EF4-FFF2-40B4-BE49-F238E27FC236}">
                <a16:creationId xmlns:a16="http://schemas.microsoft.com/office/drawing/2014/main" id="{022BD622-1702-5576-2633-D4B3555FA476}"/>
              </a:ext>
            </a:extLst>
          </p:cNvPr>
          <p:cNvSpPr/>
          <p:nvPr/>
        </p:nvSpPr>
        <p:spPr>
          <a:xfrm>
            <a:off x="476249" y="2748192"/>
            <a:ext cx="11273833" cy="388383"/>
          </a:xfrm>
          <a:prstGeom prst="rect">
            <a:avLst/>
          </a:prstGeom>
          <a:solidFill>
            <a:schemeClr val="bg1"/>
          </a:solidFill>
          <a:ln w="31750">
            <a:solidFill>
              <a:schemeClr val="bg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36" tIns="12018" rIns="24036" bIns="12018" numCol="1" spcCol="0" rtlCol="0" fromWordArt="0" anchor="ctr" anchorCtr="0" forceAA="0" compatLnSpc="1">
            <a:prstTxWarp prst="textNoShape">
              <a:avLst/>
            </a:prstTxWarp>
            <a:noAutofit/>
          </a:bodyPr>
          <a:lstStyle/>
          <a:p>
            <a:pPr algn="ctr"/>
            <a:r>
              <a:rPr lang="es-ES" sz="1400" b="1" dirty="0">
                <a:solidFill>
                  <a:schemeClr val="bg1">
                    <a:lumMod val="50000"/>
                  </a:schemeClr>
                </a:solidFill>
                <a:latin typeface="Avenir Black" panose="02000503020000020003" pitchFamily="2" charset="0"/>
              </a:rPr>
              <a:t>VECTORS AMBIENTALS :  FASES PROJECTE  DISSENY – EXECUCIÓ – EXPLOTACIÓ (OPERACIÓ I MANTENIMENT)</a:t>
            </a:r>
            <a:endParaRPr lang="ca-ES" sz="1400" b="1" dirty="0">
              <a:solidFill>
                <a:schemeClr val="bg1">
                  <a:lumMod val="50000"/>
                </a:schemeClr>
              </a:solidFill>
              <a:latin typeface="Avenir Black" panose="02000503020000020003" pitchFamily="2" charset="0"/>
            </a:endParaRPr>
          </a:p>
        </p:txBody>
      </p:sp>
    </p:spTree>
    <p:extLst>
      <p:ext uri="{BB962C8B-B14F-4D97-AF65-F5344CB8AC3E}">
        <p14:creationId xmlns:p14="http://schemas.microsoft.com/office/powerpoint/2010/main" val="36902818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AF4C5C6A-CF3B-49FC-82D8-A42BA6BE2F43}"/>
              </a:ext>
            </a:extLst>
          </p:cNvPr>
          <p:cNvSpPr/>
          <p:nvPr/>
        </p:nvSpPr>
        <p:spPr>
          <a:xfrm>
            <a:off x="887413" y="1880974"/>
            <a:ext cx="1279651" cy="3444483"/>
          </a:xfrm>
          <a:prstGeom prst="rect">
            <a:avLst/>
          </a:prstGeom>
          <a:solidFill>
            <a:schemeClr val="bg1">
              <a:lumMod val="50000"/>
            </a:schemeClr>
          </a:solidFill>
          <a:ln w="317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36" tIns="12018" rIns="24036" bIns="12018" numCol="1" spcCol="0" rtlCol="0" fromWordArt="0" anchor="ctr" anchorCtr="0" forceAA="0" compatLnSpc="1">
            <a:prstTxWarp prst="textNoShape">
              <a:avLst/>
            </a:prstTxWarp>
            <a:noAutofit/>
          </a:bodyPr>
          <a:lstStyle/>
          <a:p>
            <a:pPr algn="ctr"/>
            <a:r>
              <a:rPr lang="en-US" sz="1600" b="1" dirty="0" err="1">
                <a:latin typeface="Avenir Black" panose="02000503020000020003" pitchFamily="2" charset="0"/>
              </a:rPr>
              <a:t>Ambientals</a:t>
            </a:r>
            <a:r>
              <a:rPr lang="en-US" sz="1600" b="1" dirty="0">
                <a:latin typeface="Avenir Black" panose="02000503020000020003" pitchFamily="2" charset="0"/>
              </a:rPr>
              <a:t>, territorials I </a:t>
            </a:r>
            <a:r>
              <a:rPr lang="en-US" sz="1600" b="1" dirty="0" err="1">
                <a:latin typeface="Avenir Black" panose="02000503020000020003" pitchFamily="2" charset="0"/>
              </a:rPr>
              <a:t>urbanístics</a:t>
            </a:r>
            <a:endParaRPr lang="en-US" sz="1600" b="1" dirty="0">
              <a:latin typeface="Avenir Black" panose="02000503020000020003" pitchFamily="2" charset="0"/>
            </a:endParaRPr>
          </a:p>
        </p:txBody>
      </p:sp>
      <p:sp>
        <p:nvSpPr>
          <p:cNvPr id="11" name="Rectángulo 10">
            <a:extLst>
              <a:ext uri="{FF2B5EF4-FFF2-40B4-BE49-F238E27FC236}">
                <a16:creationId xmlns:a16="http://schemas.microsoft.com/office/drawing/2014/main" id="{AD5924BC-7E30-4D9E-97A5-DDCA53C892C9}"/>
              </a:ext>
            </a:extLst>
          </p:cNvPr>
          <p:cNvSpPr/>
          <p:nvPr/>
        </p:nvSpPr>
        <p:spPr>
          <a:xfrm>
            <a:off x="2359010" y="1880974"/>
            <a:ext cx="1279651" cy="3444483"/>
          </a:xfrm>
          <a:prstGeom prst="rect">
            <a:avLst/>
          </a:prstGeom>
          <a:solidFill>
            <a:srgbClr val="FCC812"/>
          </a:solidFill>
          <a:ln w="317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36" tIns="12018" rIns="24036" bIns="12018" numCol="1" spcCol="0" rtlCol="0" fromWordArt="0" anchor="ctr" anchorCtr="0" forceAA="0" compatLnSpc="1">
            <a:prstTxWarp prst="textNoShape">
              <a:avLst/>
            </a:prstTxWarp>
            <a:noAutofit/>
          </a:bodyPr>
          <a:lstStyle/>
          <a:p>
            <a:pPr algn="ctr"/>
            <a:r>
              <a:rPr lang="en-US" b="1" dirty="0">
                <a:latin typeface="Avenir Black" panose="02000503020000020003" pitchFamily="2" charset="0"/>
              </a:rPr>
              <a:t>Per </a:t>
            </a:r>
            <a:r>
              <a:rPr lang="en-US" b="1" dirty="0" err="1">
                <a:latin typeface="Avenir Black" panose="02000503020000020003" pitchFamily="2" charset="0"/>
              </a:rPr>
              <a:t>restriccions</a:t>
            </a:r>
            <a:endParaRPr lang="en-US" b="1" dirty="0">
              <a:latin typeface="Avenir Black" panose="02000503020000020003" pitchFamily="2" charset="0"/>
            </a:endParaRPr>
          </a:p>
          <a:p>
            <a:pPr algn="ctr"/>
            <a:r>
              <a:rPr lang="en-US" b="1" dirty="0" err="1">
                <a:latin typeface="Avenir Black" panose="02000503020000020003" pitchFamily="2" charset="0"/>
              </a:rPr>
              <a:t>Legals</a:t>
            </a:r>
            <a:r>
              <a:rPr lang="en-US" b="1" dirty="0">
                <a:latin typeface="Avenir Black" panose="02000503020000020003" pitchFamily="2" charset="0"/>
              </a:rPr>
              <a:t>/ </a:t>
            </a:r>
            <a:r>
              <a:rPr lang="en-US" b="1" dirty="0" err="1">
                <a:latin typeface="Avenir Black" panose="02000503020000020003" pitchFamily="2" charset="0"/>
              </a:rPr>
              <a:t>polítiques</a:t>
            </a:r>
            <a:endParaRPr lang="en-US" b="1" dirty="0">
              <a:latin typeface="Avenir Black" panose="02000503020000020003" pitchFamily="2" charset="0"/>
            </a:endParaRPr>
          </a:p>
        </p:txBody>
      </p:sp>
      <p:sp>
        <p:nvSpPr>
          <p:cNvPr id="14" name="Rectángulo 13">
            <a:extLst>
              <a:ext uri="{FF2B5EF4-FFF2-40B4-BE49-F238E27FC236}">
                <a16:creationId xmlns:a16="http://schemas.microsoft.com/office/drawing/2014/main" id="{46B1D9E3-6F02-47AF-9191-3CAC23F36FF0}"/>
              </a:ext>
            </a:extLst>
          </p:cNvPr>
          <p:cNvSpPr/>
          <p:nvPr/>
        </p:nvSpPr>
        <p:spPr>
          <a:xfrm>
            <a:off x="3763932" y="1894331"/>
            <a:ext cx="5899314" cy="515494"/>
          </a:xfrm>
          <a:prstGeom prst="rect">
            <a:avLst/>
          </a:prstGeom>
          <a:solidFill>
            <a:srgbClr val="FCC812"/>
          </a:solidFill>
          <a:ln w="317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36" tIns="12018" rIns="24036" bIns="12018" numCol="1" spcCol="0" rtlCol="0" fromWordArt="0" anchor="ctr" anchorCtr="0" forceAA="0" compatLnSpc="1">
            <a:prstTxWarp prst="textNoShape">
              <a:avLst/>
            </a:prstTxWarp>
            <a:noAutofit/>
          </a:bodyPr>
          <a:lstStyle/>
          <a:p>
            <a:pPr algn="ctr"/>
            <a:r>
              <a:rPr lang="en-US" sz="1600" b="1" dirty="0" err="1">
                <a:latin typeface="Avenir Black" panose="02000503020000020003" pitchFamily="2" charset="0"/>
              </a:rPr>
              <a:t>Àrees</a:t>
            </a:r>
            <a:r>
              <a:rPr lang="en-US" sz="1600" b="1" dirty="0">
                <a:latin typeface="Avenir Black" panose="02000503020000020003" pitchFamily="2" charset="0"/>
              </a:rPr>
              <a:t> </a:t>
            </a:r>
            <a:r>
              <a:rPr lang="en-US" sz="1600" b="1" dirty="0" err="1">
                <a:latin typeface="Avenir Black" panose="02000503020000020003" pitchFamily="2" charset="0"/>
              </a:rPr>
              <a:t>humides</a:t>
            </a:r>
            <a:r>
              <a:rPr lang="en-US" sz="1600" b="1" dirty="0">
                <a:latin typeface="Avenir Black" panose="02000503020000020003" pitchFamily="2" charset="0"/>
              </a:rPr>
              <a:t> i </a:t>
            </a:r>
            <a:r>
              <a:rPr lang="en-US" sz="1600" b="1" dirty="0" err="1">
                <a:latin typeface="Avenir Black" panose="02000503020000020003" pitchFamily="2" charset="0"/>
              </a:rPr>
              <a:t>aiguamolls</a:t>
            </a:r>
            <a:endParaRPr lang="en-US" sz="1600" b="1" dirty="0">
              <a:latin typeface="Avenir Black" panose="02000503020000020003" pitchFamily="2" charset="0"/>
            </a:endParaRPr>
          </a:p>
        </p:txBody>
      </p:sp>
      <p:sp>
        <p:nvSpPr>
          <p:cNvPr id="15" name="Rectángulo 14">
            <a:extLst>
              <a:ext uri="{FF2B5EF4-FFF2-40B4-BE49-F238E27FC236}">
                <a16:creationId xmlns:a16="http://schemas.microsoft.com/office/drawing/2014/main" id="{F186D068-5D12-4453-95FD-D6737E8D765B}"/>
              </a:ext>
            </a:extLst>
          </p:cNvPr>
          <p:cNvSpPr/>
          <p:nvPr/>
        </p:nvSpPr>
        <p:spPr>
          <a:xfrm>
            <a:off x="3763932" y="2525492"/>
            <a:ext cx="5899314" cy="441093"/>
          </a:xfrm>
          <a:prstGeom prst="rect">
            <a:avLst/>
          </a:prstGeom>
          <a:solidFill>
            <a:srgbClr val="FCC812"/>
          </a:solidFill>
          <a:ln w="317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36" tIns="12018" rIns="24036" bIns="12018" numCol="1" spcCol="0" rtlCol="0" fromWordArt="0" anchor="ctr" anchorCtr="0" forceAA="0" compatLnSpc="1">
            <a:prstTxWarp prst="textNoShape">
              <a:avLst/>
            </a:prstTxWarp>
            <a:noAutofit/>
          </a:bodyPr>
          <a:lstStyle/>
          <a:p>
            <a:pPr algn="ctr"/>
            <a:r>
              <a:rPr lang="en-US" sz="1600" b="1" dirty="0" err="1">
                <a:latin typeface="Avenir Black" panose="02000503020000020003" pitchFamily="2" charset="0"/>
              </a:rPr>
              <a:t>Àrees</a:t>
            </a:r>
            <a:r>
              <a:rPr lang="en-US" sz="1600" b="1" dirty="0">
                <a:latin typeface="Avenir Black" panose="02000503020000020003" pitchFamily="2" charset="0"/>
              </a:rPr>
              <a:t> </a:t>
            </a:r>
            <a:r>
              <a:rPr lang="en-US" sz="1600" b="1" dirty="0" err="1">
                <a:latin typeface="Avenir Black" panose="02000503020000020003" pitchFamily="2" charset="0"/>
              </a:rPr>
              <a:t>d’interès</a:t>
            </a:r>
            <a:r>
              <a:rPr lang="en-US" sz="1600" b="1" dirty="0">
                <a:latin typeface="Avenir Black" panose="02000503020000020003" pitchFamily="2" charset="0"/>
              </a:rPr>
              <a:t> </a:t>
            </a:r>
            <a:r>
              <a:rPr lang="en-US" sz="1600" b="1" dirty="0" err="1">
                <a:latin typeface="Avenir Black" panose="02000503020000020003" pitchFamily="2" charset="0"/>
              </a:rPr>
              <a:t>geològic</a:t>
            </a:r>
            <a:endParaRPr lang="en-US" sz="1600" b="1" dirty="0">
              <a:latin typeface="Avenir Black" panose="02000503020000020003" pitchFamily="2" charset="0"/>
            </a:endParaRPr>
          </a:p>
        </p:txBody>
      </p:sp>
      <p:sp>
        <p:nvSpPr>
          <p:cNvPr id="17" name="Rectángulo 16">
            <a:extLst>
              <a:ext uri="{FF2B5EF4-FFF2-40B4-BE49-F238E27FC236}">
                <a16:creationId xmlns:a16="http://schemas.microsoft.com/office/drawing/2014/main" id="{385A3EA8-838A-4D64-8186-9621734F41B4}"/>
              </a:ext>
            </a:extLst>
          </p:cNvPr>
          <p:cNvSpPr/>
          <p:nvPr/>
        </p:nvSpPr>
        <p:spPr>
          <a:xfrm>
            <a:off x="3763930" y="3091684"/>
            <a:ext cx="5899314" cy="443522"/>
          </a:xfrm>
          <a:prstGeom prst="rect">
            <a:avLst/>
          </a:prstGeom>
          <a:solidFill>
            <a:srgbClr val="FCC812"/>
          </a:solidFill>
          <a:ln w="317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36" tIns="12018" rIns="24036" bIns="12018" numCol="1" spcCol="0" rtlCol="0" fromWordArt="0" anchor="ctr" anchorCtr="0" forceAA="0" compatLnSpc="1">
            <a:prstTxWarp prst="textNoShape">
              <a:avLst/>
            </a:prstTxWarp>
            <a:noAutofit/>
          </a:bodyPr>
          <a:lstStyle/>
          <a:p>
            <a:pPr algn="ctr"/>
            <a:r>
              <a:rPr lang="en-US" sz="1600" b="1" dirty="0" err="1">
                <a:latin typeface="Avenir Black" panose="02000503020000020003" pitchFamily="2" charset="0"/>
              </a:rPr>
              <a:t>Àrees</a:t>
            </a:r>
            <a:r>
              <a:rPr lang="en-US" sz="1600" b="1" dirty="0">
                <a:latin typeface="Avenir Black" panose="02000503020000020003" pitchFamily="2" charset="0"/>
              </a:rPr>
              <a:t> de </a:t>
            </a:r>
            <a:r>
              <a:rPr lang="en-US" sz="1600" b="1" dirty="0" err="1">
                <a:latin typeface="Avenir Black" panose="02000503020000020003" pitchFamily="2" charset="0"/>
              </a:rPr>
              <a:t>protecció</a:t>
            </a:r>
            <a:r>
              <a:rPr lang="en-US" sz="1600" b="1" dirty="0">
                <a:latin typeface="Avenir Black" panose="02000503020000020003" pitchFamily="2" charset="0"/>
              </a:rPr>
              <a:t> per habitats </a:t>
            </a:r>
            <a:r>
              <a:rPr lang="en-US" sz="1600" b="1" dirty="0" err="1">
                <a:latin typeface="Avenir Black" panose="02000503020000020003" pitchFamily="2" charset="0"/>
              </a:rPr>
              <a:t>d’avifauna</a:t>
            </a:r>
            <a:r>
              <a:rPr lang="en-US" sz="1600" b="1" dirty="0">
                <a:latin typeface="Avenir Black" panose="02000503020000020003" pitchFamily="2" charset="0"/>
              </a:rPr>
              <a:t> </a:t>
            </a:r>
          </a:p>
        </p:txBody>
      </p:sp>
      <p:sp>
        <p:nvSpPr>
          <p:cNvPr id="18" name="Rectángulo 17">
            <a:extLst>
              <a:ext uri="{FF2B5EF4-FFF2-40B4-BE49-F238E27FC236}">
                <a16:creationId xmlns:a16="http://schemas.microsoft.com/office/drawing/2014/main" id="{C42FF725-82E5-4E6D-A5EA-CCB0571BA130}"/>
              </a:ext>
            </a:extLst>
          </p:cNvPr>
          <p:cNvSpPr/>
          <p:nvPr/>
        </p:nvSpPr>
        <p:spPr>
          <a:xfrm>
            <a:off x="3763928" y="3673266"/>
            <a:ext cx="5899316" cy="443522"/>
          </a:xfrm>
          <a:prstGeom prst="rect">
            <a:avLst/>
          </a:prstGeom>
          <a:solidFill>
            <a:srgbClr val="FCC812"/>
          </a:solidFill>
          <a:ln w="317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36" tIns="12018" rIns="24036" bIns="12018" numCol="1" spcCol="0" rtlCol="0" fromWordArt="0" anchor="ctr" anchorCtr="0" forceAA="0" compatLnSpc="1">
            <a:prstTxWarp prst="textNoShape">
              <a:avLst/>
            </a:prstTxWarp>
            <a:noAutofit/>
          </a:bodyPr>
          <a:lstStyle/>
          <a:p>
            <a:pPr algn="ctr"/>
            <a:r>
              <a:rPr lang="en-US" sz="1600" b="1" dirty="0" err="1">
                <a:latin typeface="Avenir Black" panose="02000503020000020003" pitchFamily="2" charset="0"/>
              </a:rPr>
              <a:t>Espais</a:t>
            </a:r>
            <a:r>
              <a:rPr lang="en-US" sz="1600" b="1" dirty="0">
                <a:latin typeface="Avenir Black" panose="02000503020000020003" pitchFamily="2" charset="0"/>
              </a:rPr>
              <a:t> naturals de </a:t>
            </a:r>
            <a:r>
              <a:rPr lang="en-US" sz="1600" b="1" dirty="0" err="1">
                <a:latin typeface="Avenir Black" panose="02000503020000020003" pitchFamily="2" charset="0"/>
              </a:rPr>
              <a:t>protecció</a:t>
            </a:r>
            <a:r>
              <a:rPr lang="en-US" sz="1600" b="1" dirty="0">
                <a:latin typeface="Avenir Black" panose="02000503020000020003" pitchFamily="2" charset="0"/>
              </a:rPr>
              <a:t> especial</a:t>
            </a:r>
          </a:p>
        </p:txBody>
      </p:sp>
      <p:sp>
        <p:nvSpPr>
          <p:cNvPr id="19" name="Rectángulo 18">
            <a:extLst>
              <a:ext uri="{FF2B5EF4-FFF2-40B4-BE49-F238E27FC236}">
                <a16:creationId xmlns:a16="http://schemas.microsoft.com/office/drawing/2014/main" id="{9173EDD6-4DEA-4B79-8F76-83914FB2FE5A}"/>
              </a:ext>
            </a:extLst>
          </p:cNvPr>
          <p:cNvSpPr/>
          <p:nvPr/>
        </p:nvSpPr>
        <p:spPr>
          <a:xfrm>
            <a:off x="3763930" y="4218540"/>
            <a:ext cx="5899314" cy="514945"/>
          </a:xfrm>
          <a:prstGeom prst="rect">
            <a:avLst/>
          </a:prstGeom>
          <a:solidFill>
            <a:srgbClr val="FCC812"/>
          </a:solidFill>
          <a:ln w="317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36" tIns="12018" rIns="24036" bIns="12018" numCol="1" spcCol="0" rtlCol="0" fromWordArt="0" anchor="ctr" anchorCtr="0" forceAA="0" compatLnSpc="1">
            <a:prstTxWarp prst="textNoShape">
              <a:avLst/>
            </a:prstTxWarp>
            <a:noAutofit/>
          </a:bodyPr>
          <a:lstStyle/>
          <a:p>
            <a:pPr algn="ctr"/>
            <a:r>
              <a:rPr lang="en-US" sz="1600" b="1" dirty="0">
                <a:latin typeface="Avenir Black" panose="02000503020000020003" pitchFamily="2" charset="0"/>
              </a:rPr>
              <a:t>Zones </a:t>
            </a:r>
            <a:r>
              <a:rPr lang="en-US" sz="1600" b="1" dirty="0" err="1">
                <a:latin typeface="Avenir Black" panose="02000503020000020003" pitchFamily="2" charset="0"/>
              </a:rPr>
              <a:t>subjectes</a:t>
            </a:r>
            <a:r>
              <a:rPr lang="en-US" sz="1600" b="1" dirty="0">
                <a:latin typeface="Avenir Black" panose="02000503020000020003" pitchFamily="2" charset="0"/>
              </a:rPr>
              <a:t> a </a:t>
            </a:r>
            <a:r>
              <a:rPr lang="en-US" sz="1600" b="1" dirty="0" err="1">
                <a:latin typeface="Avenir Black" panose="02000503020000020003" pitchFamily="2" charset="0"/>
              </a:rPr>
              <a:t>protecció</a:t>
            </a:r>
            <a:r>
              <a:rPr lang="en-US" sz="1600" b="1" dirty="0">
                <a:latin typeface="Avenir Black" panose="02000503020000020003" pitchFamily="2" charset="0"/>
              </a:rPr>
              <a:t> territorial</a:t>
            </a:r>
          </a:p>
        </p:txBody>
      </p:sp>
      <p:sp>
        <p:nvSpPr>
          <p:cNvPr id="22" name="Marcador de texto 2">
            <a:extLst>
              <a:ext uri="{FF2B5EF4-FFF2-40B4-BE49-F238E27FC236}">
                <a16:creationId xmlns:a16="http://schemas.microsoft.com/office/drawing/2014/main" id="{DD585A00-137A-46C7-8715-4C8BA3EA5949}"/>
              </a:ext>
            </a:extLst>
          </p:cNvPr>
          <p:cNvSpPr txBox="1">
            <a:spLocks/>
          </p:cNvSpPr>
          <p:nvPr/>
        </p:nvSpPr>
        <p:spPr>
          <a:xfrm>
            <a:off x="1131896" y="449425"/>
            <a:ext cx="10102591" cy="621457"/>
          </a:xfrm>
          <a:prstGeom prst="rect">
            <a:avLst/>
          </a:prstGeom>
        </p:spPr>
        <p:txBody>
          <a:bodyPr vert="horz" lIns="0" tIns="0" rIns="0" bIns="0" rtlCol="0">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accent4"/>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a-ES" sz="3400" dirty="0"/>
              <a:t>Metodologia potencial sobre terreny</a:t>
            </a:r>
          </a:p>
          <a:p>
            <a:r>
              <a:rPr lang="ca-ES" sz="2300" dirty="0"/>
              <a:t> Criteris de filtratge per determinar emplaçaments aptes SNU (i) </a:t>
            </a:r>
          </a:p>
          <a:p>
            <a:endParaRPr lang="ca-ES" dirty="0"/>
          </a:p>
        </p:txBody>
      </p:sp>
      <p:sp>
        <p:nvSpPr>
          <p:cNvPr id="23" name="Rectángulo 22">
            <a:extLst>
              <a:ext uri="{FF2B5EF4-FFF2-40B4-BE49-F238E27FC236}">
                <a16:creationId xmlns:a16="http://schemas.microsoft.com/office/drawing/2014/main" id="{C6F21306-F298-45AB-9108-E0D50A9B1902}"/>
              </a:ext>
            </a:extLst>
          </p:cNvPr>
          <p:cNvSpPr/>
          <p:nvPr/>
        </p:nvSpPr>
        <p:spPr>
          <a:xfrm>
            <a:off x="3763930" y="4881935"/>
            <a:ext cx="5899314" cy="443522"/>
          </a:xfrm>
          <a:prstGeom prst="rect">
            <a:avLst/>
          </a:prstGeom>
          <a:solidFill>
            <a:srgbClr val="FCC812"/>
          </a:solidFill>
          <a:ln w="317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36" tIns="12018" rIns="24036" bIns="12018" numCol="1" spcCol="0" rtlCol="0" fromWordArt="0" anchor="ctr" anchorCtr="0" forceAA="0" compatLnSpc="1">
            <a:prstTxWarp prst="textNoShape">
              <a:avLst/>
            </a:prstTxWarp>
            <a:noAutofit/>
          </a:bodyPr>
          <a:lstStyle/>
          <a:p>
            <a:pPr algn="ctr"/>
            <a:r>
              <a:rPr lang="en-US" sz="1600" b="1" dirty="0">
                <a:latin typeface="Avenir Black" panose="02000503020000020003" pitchFamily="2" charset="0"/>
              </a:rPr>
              <a:t>Zones </a:t>
            </a:r>
            <a:r>
              <a:rPr lang="en-US" sz="1600" b="1" dirty="0" err="1">
                <a:latin typeface="Avenir Black" panose="02000503020000020003" pitchFamily="2" charset="0"/>
              </a:rPr>
              <a:t>amb</a:t>
            </a:r>
            <a:r>
              <a:rPr lang="en-US" sz="1600" b="1" dirty="0">
                <a:latin typeface="Avenir Black" panose="02000503020000020003" pitchFamily="2" charset="0"/>
              </a:rPr>
              <a:t> </a:t>
            </a:r>
            <a:r>
              <a:rPr lang="en-US" sz="1600" b="1" dirty="0" err="1">
                <a:latin typeface="Avenir Black" panose="02000503020000020003" pitchFamily="2" charset="0"/>
              </a:rPr>
              <a:t>planejament</a:t>
            </a:r>
            <a:r>
              <a:rPr lang="en-US" sz="1600" b="1" dirty="0">
                <a:latin typeface="Avenir Black" panose="02000503020000020003" pitchFamily="2" charset="0"/>
              </a:rPr>
              <a:t> </a:t>
            </a:r>
            <a:r>
              <a:rPr lang="en-US" sz="1600" b="1" dirty="0" err="1">
                <a:latin typeface="Avenir Black" panose="02000503020000020003" pitchFamily="2" charset="0"/>
              </a:rPr>
              <a:t>urbanístic</a:t>
            </a:r>
            <a:r>
              <a:rPr lang="en-US" sz="1600" b="1" dirty="0">
                <a:latin typeface="Avenir Black" panose="02000503020000020003" pitchFamily="2" charset="0"/>
              </a:rPr>
              <a:t> incompatible*</a:t>
            </a:r>
          </a:p>
        </p:txBody>
      </p:sp>
      <p:sp>
        <p:nvSpPr>
          <p:cNvPr id="5" name="CuadroTexto 4">
            <a:extLst>
              <a:ext uri="{FF2B5EF4-FFF2-40B4-BE49-F238E27FC236}">
                <a16:creationId xmlns:a16="http://schemas.microsoft.com/office/drawing/2014/main" id="{353E573F-A5E1-4416-8466-4D6D3BC08BDF}"/>
              </a:ext>
            </a:extLst>
          </p:cNvPr>
          <p:cNvSpPr txBox="1"/>
          <p:nvPr/>
        </p:nvSpPr>
        <p:spPr>
          <a:xfrm>
            <a:off x="490287" y="6435733"/>
            <a:ext cx="10744200" cy="369332"/>
          </a:xfrm>
          <a:prstGeom prst="rect">
            <a:avLst/>
          </a:prstGeom>
          <a:noFill/>
        </p:spPr>
        <p:txBody>
          <a:bodyPr wrap="square" rtlCol="0">
            <a:spAutoFit/>
          </a:bodyPr>
          <a:lstStyle/>
          <a:p>
            <a:r>
              <a:rPr lang="es-ES" dirty="0"/>
              <a:t>* </a:t>
            </a:r>
            <a:r>
              <a:rPr lang="es-ES" dirty="0" err="1"/>
              <a:t>Considerant</a:t>
            </a:r>
            <a:r>
              <a:rPr lang="es-ES" dirty="0"/>
              <a:t> el </a:t>
            </a:r>
            <a:r>
              <a:rPr lang="es-ES" dirty="0" err="1"/>
              <a:t>planejament</a:t>
            </a:r>
            <a:r>
              <a:rPr lang="es-ES" dirty="0"/>
              <a:t> del Mapa </a:t>
            </a:r>
            <a:r>
              <a:rPr lang="es-ES" dirty="0" err="1"/>
              <a:t>Urbanístic</a:t>
            </a:r>
            <a:r>
              <a:rPr lang="es-ES" dirty="0"/>
              <a:t> de Catalunya, no el </a:t>
            </a:r>
            <a:r>
              <a:rPr lang="es-ES" dirty="0" err="1"/>
              <a:t>planejament</a:t>
            </a:r>
            <a:r>
              <a:rPr lang="es-ES" dirty="0"/>
              <a:t> </a:t>
            </a:r>
            <a:r>
              <a:rPr lang="es-ES" dirty="0" err="1"/>
              <a:t>específic</a:t>
            </a:r>
            <a:r>
              <a:rPr lang="es-ES" dirty="0"/>
              <a:t> municipal</a:t>
            </a:r>
          </a:p>
        </p:txBody>
      </p:sp>
      <p:sp>
        <p:nvSpPr>
          <p:cNvPr id="3" name="Marcador de texto 2">
            <a:extLst>
              <a:ext uri="{FF2B5EF4-FFF2-40B4-BE49-F238E27FC236}">
                <a16:creationId xmlns:a16="http://schemas.microsoft.com/office/drawing/2014/main" id="{74E6FFA3-21A5-4F0F-BC09-4BD0921F001B}"/>
              </a:ext>
            </a:extLst>
          </p:cNvPr>
          <p:cNvSpPr>
            <a:spLocks noGrp="1"/>
          </p:cNvSpPr>
          <p:nvPr>
            <p:ph type="body" sz="quarter" idx="18"/>
          </p:nvPr>
        </p:nvSpPr>
        <p:spPr/>
        <p:txBody>
          <a:bodyPr>
            <a:normAutofit fontScale="92500" lnSpcReduction="10000"/>
          </a:bodyPr>
          <a:lstStyle/>
          <a:p>
            <a:endParaRPr lang="es-ES"/>
          </a:p>
        </p:txBody>
      </p:sp>
      <p:sp>
        <p:nvSpPr>
          <p:cNvPr id="20" name="Elipse 19">
            <a:extLst>
              <a:ext uri="{FF2B5EF4-FFF2-40B4-BE49-F238E27FC236}">
                <a16:creationId xmlns:a16="http://schemas.microsoft.com/office/drawing/2014/main" id="{9466F614-AFB4-4C6A-979C-2962793B8752}"/>
              </a:ext>
            </a:extLst>
          </p:cNvPr>
          <p:cNvSpPr/>
          <p:nvPr/>
        </p:nvSpPr>
        <p:spPr>
          <a:xfrm>
            <a:off x="385740" y="273552"/>
            <a:ext cx="540000" cy="540000"/>
          </a:xfrm>
          <a:prstGeom prst="ellipse">
            <a:avLst/>
          </a:prstGeom>
          <a:solidFill>
            <a:srgbClr val="FCC8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latin typeface="Calibri" panose="020F0502020204030204" pitchFamily="34" charset="0"/>
                <a:cs typeface="Calibri" panose="020F0502020204030204" pitchFamily="34" charset="0"/>
              </a:rPr>
              <a:t>2</a:t>
            </a:r>
            <a:endParaRPr lang="ca-ES" sz="20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143850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2 Subtítulo"/>
          <p:cNvSpPr txBox="1">
            <a:spLocks/>
          </p:cNvSpPr>
          <p:nvPr/>
        </p:nvSpPr>
        <p:spPr>
          <a:xfrm>
            <a:off x="2994089" y="470386"/>
            <a:ext cx="8280872" cy="582560"/>
          </a:xfrm>
          <a:prstGeom prst="rect">
            <a:avLst/>
          </a:prstGeom>
        </p:spPr>
        <p:txBody>
          <a:bodyPr/>
          <a:lstStyle>
            <a:lvl1pPr marL="0" indent="0" eaLnBrk="1" hangingPunct="1">
              <a:spcBef>
                <a:spcPct val="20000"/>
              </a:spcBef>
              <a:buNone/>
              <a:defRPr sz="2000" b="1" cap="all" baseline="0">
                <a:solidFill>
                  <a:srgbClr val="F18900"/>
                </a:solidFill>
                <a:latin typeface="Helvetica" panose="020B0604020202020204" pitchFamily="34" charset="0"/>
                <a:cs typeface="Helvetica" panose="020B0604020202020204" pitchFamily="34" charset="0"/>
              </a:defRPr>
            </a:lvl1pPr>
            <a:lvl2pPr indent="0" eaLnBrk="1" hangingPunct="1">
              <a:spcBef>
                <a:spcPct val="20000"/>
              </a:spcBef>
              <a:buNone/>
              <a:defRPr sz="2800" b="1">
                <a:solidFill>
                  <a:srgbClr val="00B0F0"/>
                </a:solidFill>
                <a:latin typeface="Helvetica" panose="020B0604020202020204" pitchFamily="34" charset="0"/>
                <a:cs typeface="Helvetica" panose="020B0604020202020204" pitchFamily="34" charset="0"/>
              </a:defRPr>
            </a:lvl2pPr>
            <a:lvl3pPr indent="0" eaLnBrk="1" hangingPunct="1">
              <a:spcBef>
                <a:spcPct val="20000"/>
              </a:spcBef>
              <a:buNone/>
              <a:defRPr b="1">
                <a:solidFill>
                  <a:srgbClr val="00B0F0"/>
                </a:solidFill>
                <a:latin typeface="Helvetica" panose="020B0604020202020204" pitchFamily="34" charset="0"/>
                <a:cs typeface="Helvetica" panose="020B0604020202020204" pitchFamily="34" charset="0"/>
              </a:defRPr>
            </a:lvl3pPr>
            <a:lvl4pPr indent="0" eaLnBrk="1" hangingPunct="1">
              <a:spcBef>
                <a:spcPct val="20000"/>
              </a:spcBef>
              <a:buNone/>
              <a:defRPr sz="2000" b="1">
                <a:solidFill>
                  <a:srgbClr val="00B0F0"/>
                </a:solidFill>
                <a:latin typeface="Helvetica" panose="020B0604020202020204" pitchFamily="34" charset="0"/>
                <a:cs typeface="Helvetica" panose="020B0604020202020204" pitchFamily="34" charset="0"/>
              </a:defRPr>
            </a:lvl4pPr>
            <a:lvl5pPr indent="0" eaLnBrk="1" hangingPunct="1">
              <a:spcBef>
                <a:spcPct val="20000"/>
              </a:spcBef>
              <a:buNone/>
              <a:defRPr sz="2000" b="1">
                <a:solidFill>
                  <a:srgbClr val="00B0F0"/>
                </a:solidFill>
                <a:latin typeface="Helvetica" panose="020B0604020202020204" pitchFamily="34" charset="0"/>
                <a:cs typeface="Helvetica" panose="020B0604020202020204" pitchFamily="34" charset="0"/>
              </a:defRPr>
            </a:lvl5pPr>
            <a:lvl6pPr marL="2514600" indent="-228600" fontAlgn="base">
              <a:spcBef>
                <a:spcPct val="20000"/>
              </a:spcBef>
              <a:spcAft>
                <a:spcPct val="0"/>
              </a:spcAft>
              <a:buChar char="»"/>
              <a:defRPr sz="2000">
                <a:latin typeface="+mn-lt"/>
              </a:defRPr>
            </a:lvl6pPr>
            <a:lvl7pPr marL="2971800" indent="-228600" fontAlgn="base">
              <a:spcBef>
                <a:spcPct val="20000"/>
              </a:spcBef>
              <a:spcAft>
                <a:spcPct val="0"/>
              </a:spcAft>
              <a:buChar char="»"/>
              <a:defRPr sz="2000">
                <a:latin typeface="+mn-lt"/>
              </a:defRPr>
            </a:lvl7pPr>
            <a:lvl8pPr marL="3429000" indent="-228600" fontAlgn="base">
              <a:spcBef>
                <a:spcPct val="20000"/>
              </a:spcBef>
              <a:spcAft>
                <a:spcPct val="0"/>
              </a:spcAft>
              <a:buChar char="»"/>
              <a:defRPr sz="2000">
                <a:latin typeface="+mn-lt"/>
              </a:defRPr>
            </a:lvl8pPr>
            <a:lvl9pPr marL="3886200" indent="-228600" fontAlgn="base">
              <a:spcBef>
                <a:spcPct val="20000"/>
              </a:spcBef>
              <a:spcAft>
                <a:spcPct val="0"/>
              </a:spcAft>
              <a:buChar char="»"/>
              <a:defRPr sz="2000">
                <a:latin typeface="+mn-lt"/>
              </a:defRPr>
            </a:lvl9pPr>
          </a:lstStyle>
          <a:p>
            <a:r>
              <a:rPr lang="ca-ES" dirty="0">
                <a:latin typeface="Arial" panose="020B0604020202020204" pitchFamily="34" charset="0"/>
                <a:cs typeface="Arial" panose="020B0604020202020204" pitchFamily="34" charset="0"/>
              </a:rPr>
              <a:t>TRANSICIÓ ENERGÈTICA I EQUILIBRI TERRITORIAL</a:t>
            </a:r>
            <a:endParaRPr lang="en-US" dirty="0">
              <a:latin typeface="Arial" panose="020B0604020202020204" pitchFamily="34" charset="0"/>
              <a:cs typeface="Arial" panose="020B0604020202020204" pitchFamily="34" charset="0"/>
            </a:endParaRPr>
          </a:p>
        </p:txBody>
      </p:sp>
      <p:sp>
        <p:nvSpPr>
          <p:cNvPr id="10" name="QuadreDeText 9"/>
          <p:cNvSpPr txBox="1"/>
          <p:nvPr/>
        </p:nvSpPr>
        <p:spPr>
          <a:xfrm>
            <a:off x="2369562" y="1215978"/>
            <a:ext cx="7887856" cy="1323439"/>
          </a:xfrm>
          <a:prstGeom prst="rect">
            <a:avLst/>
          </a:prstGeom>
          <a:noFill/>
        </p:spPr>
        <p:txBody>
          <a:bodyPr wrap="square" rtlCol="0">
            <a:spAutoFit/>
          </a:bodyPr>
          <a:lstStyle/>
          <a:p>
            <a:pPr algn="just"/>
            <a:r>
              <a:rPr lang="ca-ES" sz="2000" dirty="0"/>
              <a:t>Necessitat nou model energètic a</a:t>
            </a:r>
            <a:r>
              <a:rPr lang="ca-ES" sz="2000" dirty="0"/>
              <a:t> </a:t>
            </a:r>
            <a:r>
              <a:rPr lang="ca-ES" sz="2000" dirty="0"/>
              <a:t>Catalunya</a:t>
            </a:r>
          </a:p>
          <a:p>
            <a:pPr algn="just"/>
            <a:r>
              <a:rPr lang="ca-ES" sz="2000" dirty="0"/>
              <a:t>Base: estalvi eficiència energètica + generació renovable + apoderament de la ciutadania.</a:t>
            </a:r>
          </a:p>
          <a:p>
            <a:pPr algn="just"/>
            <a:r>
              <a:rPr lang="ca-ES" sz="2000" b="1" u="sng" dirty="0"/>
              <a:t>Clau: Equilibri </a:t>
            </a:r>
            <a:r>
              <a:rPr lang="ca-ES" sz="2000" b="1" u="sng" dirty="0"/>
              <a:t>territorial </a:t>
            </a:r>
            <a:endParaRPr lang="ca-ES" sz="2000" b="1" u="sng" dirty="0"/>
          </a:p>
        </p:txBody>
      </p:sp>
      <p:pic>
        <p:nvPicPr>
          <p:cNvPr id="2" name="Imatge 1"/>
          <p:cNvPicPr>
            <a:picLocks noChangeAspect="1"/>
          </p:cNvPicPr>
          <p:nvPr/>
        </p:nvPicPr>
        <p:blipFill>
          <a:blip r:embed="rId2"/>
          <a:stretch>
            <a:fillRect/>
          </a:stretch>
        </p:blipFill>
        <p:spPr>
          <a:xfrm>
            <a:off x="3758242" y="3153160"/>
            <a:ext cx="5290152" cy="2279918"/>
          </a:xfrm>
          <a:prstGeom prst="rect">
            <a:avLst/>
          </a:prstGeom>
        </p:spPr>
      </p:pic>
    </p:spTree>
    <p:extLst>
      <p:ext uri="{BB962C8B-B14F-4D97-AF65-F5344CB8AC3E}">
        <p14:creationId xmlns:p14="http://schemas.microsoft.com/office/powerpoint/2010/main" val="296943463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891184D9-9248-4BD8-A23D-EC54A6D687DA}"/>
              </a:ext>
            </a:extLst>
          </p:cNvPr>
          <p:cNvSpPr/>
          <p:nvPr/>
        </p:nvSpPr>
        <p:spPr>
          <a:xfrm>
            <a:off x="2359011" y="2084665"/>
            <a:ext cx="1471596" cy="592026"/>
          </a:xfrm>
          <a:prstGeom prst="rect">
            <a:avLst/>
          </a:prstGeom>
          <a:solidFill>
            <a:srgbClr val="FCC812"/>
          </a:solidFill>
          <a:ln w="317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36" tIns="12018" rIns="24036" bIns="12018" numCol="1" spcCol="0" rtlCol="0" fromWordArt="0" anchor="ctr" anchorCtr="0" forceAA="0" compatLnSpc="1">
            <a:prstTxWarp prst="textNoShape">
              <a:avLst/>
            </a:prstTxWarp>
            <a:noAutofit/>
          </a:bodyPr>
          <a:lstStyle/>
          <a:p>
            <a:pPr algn="ctr"/>
            <a:r>
              <a:rPr lang="en-US" sz="1600" b="1" dirty="0" err="1">
                <a:latin typeface="Avenir Black" panose="02000503020000020003" pitchFamily="2" charset="0"/>
              </a:rPr>
              <a:t>Emplaçament</a:t>
            </a:r>
            <a:endParaRPr lang="en-US" sz="1920" b="1" dirty="0">
              <a:latin typeface="Avenir Black" panose="02000503020000020003" pitchFamily="2" charset="0"/>
            </a:endParaRPr>
          </a:p>
        </p:txBody>
      </p:sp>
      <p:sp>
        <p:nvSpPr>
          <p:cNvPr id="7" name="Rectángulo 6">
            <a:extLst>
              <a:ext uri="{FF2B5EF4-FFF2-40B4-BE49-F238E27FC236}">
                <a16:creationId xmlns:a16="http://schemas.microsoft.com/office/drawing/2014/main" id="{AF4C5C6A-CF3B-49FC-82D8-A42BA6BE2F43}"/>
              </a:ext>
            </a:extLst>
          </p:cNvPr>
          <p:cNvSpPr/>
          <p:nvPr/>
        </p:nvSpPr>
        <p:spPr>
          <a:xfrm>
            <a:off x="887413" y="1880974"/>
            <a:ext cx="1279651" cy="3095591"/>
          </a:xfrm>
          <a:prstGeom prst="rect">
            <a:avLst/>
          </a:prstGeom>
          <a:solidFill>
            <a:schemeClr val="bg1">
              <a:lumMod val="50000"/>
            </a:schemeClr>
          </a:solidFill>
          <a:ln w="317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36" tIns="12018" rIns="24036" bIns="12018" numCol="1" spcCol="0" rtlCol="0" fromWordArt="0" anchor="ctr" anchorCtr="0" forceAA="0" compatLnSpc="1">
            <a:prstTxWarp prst="textNoShape">
              <a:avLst/>
            </a:prstTxWarp>
            <a:noAutofit/>
          </a:bodyPr>
          <a:lstStyle/>
          <a:p>
            <a:pPr algn="ctr"/>
            <a:r>
              <a:rPr lang="en-US" sz="1920" b="1" dirty="0" err="1">
                <a:latin typeface="Avenir Black" panose="02000503020000020003" pitchFamily="2" charset="0"/>
              </a:rPr>
              <a:t>Tècnics</a:t>
            </a:r>
            <a:endParaRPr lang="en-US" sz="1920" b="1" dirty="0">
              <a:latin typeface="Avenir Black" panose="02000503020000020003" pitchFamily="2" charset="0"/>
            </a:endParaRPr>
          </a:p>
        </p:txBody>
      </p:sp>
      <p:sp>
        <p:nvSpPr>
          <p:cNvPr id="8" name="Marcador de texto 7">
            <a:extLst>
              <a:ext uri="{FF2B5EF4-FFF2-40B4-BE49-F238E27FC236}">
                <a16:creationId xmlns:a16="http://schemas.microsoft.com/office/drawing/2014/main" id="{BD1A97FA-74BF-4478-8FA8-3B2BA7C5032A}"/>
              </a:ext>
            </a:extLst>
          </p:cNvPr>
          <p:cNvSpPr>
            <a:spLocks noGrp="1"/>
          </p:cNvSpPr>
          <p:nvPr>
            <p:ph type="body" sz="quarter" idx="18"/>
          </p:nvPr>
        </p:nvSpPr>
        <p:spPr/>
        <p:txBody>
          <a:bodyPr>
            <a:normAutofit fontScale="92500" lnSpcReduction="10000"/>
          </a:bodyPr>
          <a:lstStyle/>
          <a:p>
            <a:endParaRPr lang="ca-ES"/>
          </a:p>
        </p:txBody>
      </p:sp>
      <p:sp>
        <p:nvSpPr>
          <p:cNvPr id="11" name="Rectángulo 10">
            <a:extLst>
              <a:ext uri="{FF2B5EF4-FFF2-40B4-BE49-F238E27FC236}">
                <a16:creationId xmlns:a16="http://schemas.microsoft.com/office/drawing/2014/main" id="{AD5924BC-7E30-4D9E-97A5-DDCA53C892C9}"/>
              </a:ext>
            </a:extLst>
          </p:cNvPr>
          <p:cNvSpPr/>
          <p:nvPr/>
        </p:nvSpPr>
        <p:spPr>
          <a:xfrm>
            <a:off x="2359010" y="2973723"/>
            <a:ext cx="1471596" cy="1061179"/>
          </a:xfrm>
          <a:prstGeom prst="rect">
            <a:avLst/>
          </a:prstGeom>
          <a:solidFill>
            <a:srgbClr val="FCC812"/>
          </a:solidFill>
          <a:ln w="317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36" tIns="12018" rIns="24036" bIns="12018" numCol="1" spcCol="0" rtlCol="0" fromWordArt="0" anchor="ctr" anchorCtr="0" forceAA="0" compatLnSpc="1">
            <a:prstTxWarp prst="textNoShape">
              <a:avLst/>
            </a:prstTxWarp>
            <a:noAutofit/>
          </a:bodyPr>
          <a:lstStyle/>
          <a:p>
            <a:pPr algn="ctr"/>
            <a:r>
              <a:rPr lang="en-US" sz="1600" b="1" dirty="0" err="1">
                <a:latin typeface="Avenir Black" panose="02000503020000020003" pitchFamily="2" charset="0"/>
              </a:rPr>
              <a:t>Perfil</a:t>
            </a:r>
            <a:r>
              <a:rPr lang="en-US" sz="1600" b="1" dirty="0">
                <a:latin typeface="Avenir Black" panose="02000503020000020003" pitchFamily="2" charset="0"/>
              </a:rPr>
              <a:t> </a:t>
            </a:r>
            <a:r>
              <a:rPr lang="en-US" sz="1600" b="1" dirty="0" err="1">
                <a:latin typeface="Avenir Black" panose="02000503020000020003" pitchFamily="2" charset="0"/>
              </a:rPr>
              <a:t>orogràfic</a:t>
            </a:r>
            <a:endParaRPr lang="en-US" sz="1600" b="1" dirty="0">
              <a:latin typeface="Avenir Black" panose="02000503020000020003" pitchFamily="2" charset="0"/>
            </a:endParaRPr>
          </a:p>
        </p:txBody>
      </p:sp>
      <p:sp>
        <p:nvSpPr>
          <p:cNvPr id="13" name="Rectángulo 12">
            <a:extLst>
              <a:ext uri="{FF2B5EF4-FFF2-40B4-BE49-F238E27FC236}">
                <a16:creationId xmlns:a16="http://schemas.microsoft.com/office/drawing/2014/main" id="{B09BBFAB-F4A7-43A8-B499-DD0C0536FB8B}"/>
              </a:ext>
            </a:extLst>
          </p:cNvPr>
          <p:cNvSpPr/>
          <p:nvPr/>
        </p:nvSpPr>
        <p:spPr>
          <a:xfrm>
            <a:off x="4141322" y="2084666"/>
            <a:ext cx="5588604" cy="623112"/>
          </a:xfrm>
          <a:prstGeom prst="rect">
            <a:avLst/>
          </a:prstGeom>
          <a:solidFill>
            <a:srgbClr val="FCC812"/>
          </a:solidFill>
          <a:ln w="317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36" tIns="12018" rIns="24036" bIns="12018" numCol="1" spcCol="0" rtlCol="0" fromWordArt="0" anchor="ctr" anchorCtr="0" forceAA="0" compatLnSpc="1">
            <a:prstTxWarp prst="textNoShape">
              <a:avLst/>
            </a:prstTxWarp>
            <a:noAutofit/>
          </a:bodyPr>
          <a:lstStyle/>
          <a:p>
            <a:pPr algn="ctr"/>
            <a:r>
              <a:rPr lang="en-US" sz="1600" b="1" dirty="0" err="1">
                <a:latin typeface="Avenir Black" panose="02000503020000020003" pitchFamily="2" charset="0"/>
              </a:rPr>
              <a:t>Accessibilitat</a:t>
            </a:r>
            <a:r>
              <a:rPr lang="en-US" sz="1600" b="1" dirty="0">
                <a:latin typeface="Avenir Black" panose="02000503020000020003" pitchFamily="2" charset="0"/>
              </a:rPr>
              <a:t> </a:t>
            </a:r>
          </a:p>
        </p:txBody>
      </p:sp>
      <p:sp>
        <p:nvSpPr>
          <p:cNvPr id="14" name="Rectángulo 13">
            <a:extLst>
              <a:ext uri="{FF2B5EF4-FFF2-40B4-BE49-F238E27FC236}">
                <a16:creationId xmlns:a16="http://schemas.microsoft.com/office/drawing/2014/main" id="{46B1D9E3-6F02-47AF-9191-3CAC23F36FF0}"/>
              </a:ext>
            </a:extLst>
          </p:cNvPr>
          <p:cNvSpPr/>
          <p:nvPr/>
        </p:nvSpPr>
        <p:spPr>
          <a:xfrm>
            <a:off x="4141316" y="2973723"/>
            <a:ext cx="5588610" cy="455277"/>
          </a:xfrm>
          <a:prstGeom prst="rect">
            <a:avLst/>
          </a:prstGeom>
          <a:solidFill>
            <a:srgbClr val="FCC812"/>
          </a:solidFill>
          <a:ln w="317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36" tIns="12018" rIns="24036" bIns="12018" numCol="1" spcCol="0" rtlCol="0" fromWordArt="0" anchor="ctr" anchorCtr="0" forceAA="0" compatLnSpc="1">
            <a:prstTxWarp prst="textNoShape">
              <a:avLst/>
            </a:prstTxWarp>
            <a:noAutofit/>
          </a:bodyPr>
          <a:lstStyle/>
          <a:p>
            <a:pPr algn="ctr"/>
            <a:r>
              <a:rPr lang="en-US" sz="1600" b="1" dirty="0" err="1">
                <a:latin typeface="Avenir Black" panose="02000503020000020003" pitchFamily="2" charset="0"/>
              </a:rPr>
              <a:t>Pendents</a:t>
            </a:r>
            <a:endParaRPr lang="en-US" sz="1600" b="1" dirty="0">
              <a:latin typeface="Avenir Black" panose="02000503020000020003" pitchFamily="2" charset="0"/>
            </a:endParaRPr>
          </a:p>
        </p:txBody>
      </p:sp>
      <p:sp>
        <p:nvSpPr>
          <p:cNvPr id="15" name="Rectángulo 14">
            <a:extLst>
              <a:ext uri="{FF2B5EF4-FFF2-40B4-BE49-F238E27FC236}">
                <a16:creationId xmlns:a16="http://schemas.microsoft.com/office/drawing/2014/main" id="{F186D068-5D12-4453-95FD-D6737E8D765B}"/>
              </a:ext>
            </a:extLst>
          </p:cNvPr>
          <p:cNvSpPr/>
          <p:nvPr/>
        </p:nvSpPr>
        <p:spPr>
          <a:xfrm>
            <a:off x="4141316" y="3571258"/>
            <a:ext cx="5588610" cy="443801"/>
          </a:xfrm>
          <a:prstGeom prst="rect">
            <a:avLst/>
          </a:prstGeom>
          <a:solidFill>
            <a:srgbClr val="FCC812"/>
          </a:solidFill>
          <a:ln w="317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36" tIns="12018" rIns="24036" bIns="12018" numCol="1" spcCol="0" rtlCol="0" fromWordArt="0" anchor="ctr" anchorCtr="0" forceAA="0" compatLnSpc="1">
            <a:prstTxWarp prst="textNoShape">
              <a:avLst/>
            </a:prstTxWarp>
            <a:noAutofit/>
          </a:bodyPr>
          <a:lstStyle/>
          <a:p>
            <a:pPr algn="ctr"/>
            <a:r>
              <a:rPr lang="en-US" sz="1600" b="1" dirty="0" err="1">
                <a:latin typeface="Avenir Black" panose="02000503020000020003" pitchFamily="2" charset="0"/>
              </a:rPr>
              <a:t>Orientacions</a:t>
            </a:r>
            <a:endParaRPr lang="en-US" sz="1600" b="1" dirty="0">
              <a:latin typeface="Avenir Black" panose="02000503020000020003" pitchFamily="2" charset="0"/>
            </a:endParaRPr>
          </a:p>
        </p:txBody>
      </p:sp>
      <p:sp>
        <p:nvSpPr>
          <p:cNvPr id="18" name="Rectángulo 17">
            <a:extLst>
              <a:ext uri="{FF2B5EF4-FFF2-40B4-BE49-F238E27FC236}">
                <a16:creationId xmlns:a16="http://schemas.microsoft.com/office/drawing/2014/main" id="{C42FF725-82E5-4E6D-A5EA-CCB0571BA130}"/>
              </a:ext>
            </a:extLst>
          </p:cNvPr>
          <p:cNvSpPr/>
          <p:nvPr/>
        </p:nvSpPr>
        <p:spPr>
          <a:xfrm>
            <a:off x="4141314" y="4294830"/>
            <a:ext cx="5588612" cy="566414"/>
          </a:xfrm>
          <a:prstGeom prst="rect">
            <a:avLst/>
          </a:prstGeom>
          <a:solidFill>
            <a:srgbClr val="FCC812"/>
          </a:solidFill>
          <a:ln w="317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36" tIns="12018" rIns="24036" bIns="12018" numCol="1" spcCol="0" rtlCol="0" fromWordArt="0" anchor="ctr" anchorCtr="0" forceAA="0" compatLnSpc="1">
            <a:prstTxWarp prst="textNoShape">
              <a:avLst/>
            </a:prstTxWarp>
            <a:noAutofit/>
          </a:bodyPr>
          <a:lstStyle/>
          <a:p>
            <a:pPr algn="ctr"/>
            <a:r>
              <a:rPr lang="en-US" sz="1600" b="1" dirty="0" err="1">
                <a:latin typeface="Avenir Black" panose="02000503020000020003" pitchFamily="2" charset="0"/>
              </a:rPr>
              <a:t>Irradiació</a:t>
            </a:r>
            <a:endParaRPr lang="en-US" sz="1600" b="1" dirty="0">
              <a:latin typeface="Avenir Black" panose="02000503020000020003" pitchFamily="2" charset="0"/>
            </a:endParaRPr>
          </a:p>
        </p:txBody>
      </p:sp>
      <p:sp>
        <p:nvSpPr>
          <p:cNvPr id="16" name="Rectángulo 15">
            <a:extLst>
              <a:ext uri="{FF2B5EF4-FFF2-40B4-BE49-F238E27FC236}">
                <a16:creationId xmlns:a16="http://schemas.microsoft.com/office/drawing/2014/main" id="{64ED88F2-9A76-41B7-BC21-61C79BBC4E1F}"/>
              </a:ext>
            </a:extLst>
          </p:cNvPr>
          <p:cNvSpPr/>
          <p:nvPr/>
        </p:nvSpPr>
        <p:spPr>
          <a:xfrm>
            <a:off x="2359010" y="4283586"/>
            <a:ext cx="1471596" cy="566414"/>
          </a:xfrm>
          <a:prstGeom prst="rect">
            <a:avLst/>
          </a:prstGeom>
          <a:solidFill>
            <a:srgbClr val="FCC812"/>
          </a:solidFill>
          <a:ln w="317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36" tIns="12018" rIns="24036" bIns="12018" numCol="1" spcCol="0" rtlCol="0" fromWordArt="0" anchor="ctr" anchorCtr="0" forceAA="0" compatLnSpc="1">
            <a:prstTxWarp prst="textNoShape">
              <a:avLst/>
            </a:prstTxWarp>
            <a:noAutofit/>
          </a:bodyPr>
          <a:lstStyle/>
          <a:p>
            <a:pPr algn="ctr"/>
            <a:r>
              <a:rPr lang="en-US" sz="1600" b="1" dirty="0" err="1">
                <a:latin typeface="Avenir Black" panose="02000503020000020003" pitchFamily="2" charset="0"/>
              </a:rPr>
              <a:t>Climatològics</a:t>
            </a:r>
            <a:endParaRPr lang="en-US" sz="1920" b="1" dirty="0">
              <a:latin typeface="Avenir Black" panose="02000503020000020003" pitchFamily="2" charset="0"/>
            </a:endParaRPr>
          </a:p>
        </p:txBody>
      </p:sp>
      <p:sp>
        <p:nvSpPr>
          <p:cNvPr id="20" name="Elipse 19">
            <a:extLst>
              <a:ext uri="{FF2B5EF4-FFF2-40B4-BE49-F238E27FC236}">
                <a16:creationId xmlns:a16="http://schemas.microsoft.com/office/drawing/2014/main" id="{AEB1C880-8F81-47F8-8D37-12A737863B58}"/>
              </a:ext>
            </a:extLst>
          </p:cNvPr>
          <p:cNvSpPr/>
          <p:nvPr/>
        </p:nvSpPr>
        <p:spPr>
          <a:xfrm>
            <a:off x="385740" y="273552"/>
            <a:ext cx="540000" cy="540000"/>
          </a:xfrm>
          <a:prstGeom prst="ellipse">
            <a:avLst/>
          </a:prstGeom>
          <a:solidFill>
            <a:srgbClr val="FCC8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latin typeface="Calibri" panose="020F0502020204030204" pitchFamily="34" charset="0"/>
                <a:cs typeface="Calibri" panose="020F0502020204030204" pitchFamily="34" charset="0"/>
              </a:rPr>
              <a:t>2</a:t>
            </a:r>
            <a:endParaRPr lang="ca-ES" sz="2000" b="1" dirty="0">
              <a:latin typeface="Calibri" panose="020F0502020204030204" pitchFamily="34" charset="0"/>
              <a:cs typeface="Calibri" panose="020F0502020204030204" pitchFamily="34" charset="0"/>
            </a:endParaRPr>
          </a:p>
        </p:txBody>
      </p:sp>
      <p:sp>
        <p:nvSpPr>
          <p:cNvPr id="21" name="Marcador de texto 2">
            <a:extLst>
              <a:ext uri="{FF2B5EF4-FFF2-40B4-BE49-F238E27FC236}">
                <a16:creationId xmlns:a16="http://schemas.microsoft.com/office/drawing/2014/main" id="{E4A4DE35-D720-430B-B2E0-3205D65DE7C4}"/>
              </a:ext>
            </a:extLst>
          </p:cNvPr>
          <p:cNvSpPr txBox="1">
            <a:spLocks/>
          </p:cNvSpPr>
          <p:nvPr/>
        </p:nvSpPr>
        <p:spPr>
          <a:xfrm>
            <a:off x="1131896" y="449425"/>
            <a:ext cx="10102591" cy="621457"/>
          </a:xfrm>
          <a:prstGeom prst="rect">
            <a:avLst/>
          </a:prstGeom>
        </p:spPr>
        <p:txBody>
          <a:bodyPr vert="horz" lIns="0" tIns="0" rIns="0" bIns="0" rtlCol="0">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accent4"/>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a-ES" sz="3400" dirty="0"/>
              <a:t>Metodologia potencial sobre terreny</a:t>
            </a:r>
          </a:p>
          <a:p>
            <a:r>
              <a:rPr lang="ca-ES" sz="2300" dirty="0"/>
              <a:t> Criteris de filtratge per determinar emplaçaments aptes SNU (ii) </a:t>
            </a:r>
          </a:p>
          <a:p>
            <a:endParaRPr lang="ca-ES" dirty="0"/>
          </a:p>
        </p:txBody>
      </p:sp>
    </p:spTree>
    <p:extLst>
      <p:ext uri="{BB962C8B-B14F-4D97-AF65-F5344CB8AC3E}">
        <p14:creationId xmlns:p14="http://schemas.microsoft.com/office/powerpoint/2010/main" val="17852243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B1905ED9-AFC9-443E-814C-3349DD2A9677}"/>
              </a:ext>
            </a:extLst>
          </p:cNvPr>
          <p:cNvSpPr>
            <a:spLocks noGrp="1"/>
          </p:cNvSpPr>
          <p:nvPr>
            <p:ph type="body" sz="quarter" idx="16"/>
          </p:nvPr>
        </p:nvSpPr>
        <p:spPr>
          <a:xfrm>
            <a:off x="1246641" y="1687525"/>
            <a:ext cx="4320624" cy="4095750"/>
          </a:xfrm>
        </p:spPr>
        <p:txBody>
          <a:bodyPr>
            <a:normAutofit/>
          </a:bodyPr>
          <a:lstStyle/>
          <a:p>
            <a:r>
              <a:rPr lang="ca-ES" sz="1600" dirty="0">
                <a:solidFill>
                  <a:schemeClr val="tx1"/>
                </a:solidFill>
              </a:rPr>
              <a:t>Relació de camps geogràfics considerats per dur a terme la classificació:</a:t>
            </a:r>
          </a:p>
          <a:p>
            <a:pPr marL="342900" indent="-342900">
              <a:buFont typeface="Arial" panose="020B0604020202020204" pitchFamily="34" charset="0"/>
              <a:buChar char="•"/>
            </a:pPr>
            <a:r>
              <a:rPr lang="ca-ES" sz="1600" dirty="0">
                <a:solidFill>
                  <a:schemeClr val="tx1"/>
                </a:solidFill>
              </a:rPr>
              <a:t>Incompatibilitats ambientals</a:t>
            </a:r>
          </a:p>
          <a:p>
            <a:pPr marL="342900" indent="-342900">
              <a:buFont typeface="Arial" panose="020B0604020202020204" pitchFamily="34" charset="0"/>
              <a:buChar char="•"/>
            </a:pPr>
            <a:r>
              <a:rPr lang="ca-ES" sz="1600" dirty="0">
                <a:solidFill>
                  <a:schemeClr val="tx1"/>
                </a:solidFill>
              </a:rPr>
              <a:t>Incompatibilitats territorials</a:t>
            </a:r>
          </a:p>
          <a:p>
            <a:pPr marL="342900" indent="-342900">
              <a:buFont typeface="Arial" panose="020B0604020202020204" pitchFamily="34" charset="0"/>
              <a:buChar char="•"/>
            </a:pPr>
            <a:r>
              <a:rPr lang="ca-ES" sz="1600" dirty="0">
                <a:solidFill>
                  <a:schemeClr val="tx1"/>
                </a:solidFill>
              </a:rPr>
              <a:t>Incompatibilitats urbanístiques</a:t>
            </a:r>
          </a:p>
          <a:p>
            <a:pPr marL="342900" indent="-342900">
              <a:buFont typeface="Arial" panose="020B0604020202020204" pitchFamily="34" charset="0"/>
              <a:buChar char="•"/>
            </a:pPr>
            <a:r>
              <a:rPr lang="ca-ES" sz="1600" dirty="0">
                <a:solidFill>
                  <a:schemeClr val="tx1"/>
                </a:solidFill>
              </a:rPr>
              <a:t>Pendents</a:t>
            </a:r>
          </a:p>
          <a:p>
            <a:pPr marL="342900" indent="-342900">
              <a:buFont typeface="Arial" panose="020B0604020202020204" pitchFamily="34" charset="0"/>
              <a:buChar char="•"/>
            </a:pPr>
            <a:r>
              <a:rPr lang="ca-ES" sz="1600" dirty="0">
                <a:solidFill>
                  <a:schemeClr val="tx1"/>
                </a:solidFill>
              </a:rPr>
              <a:t>Orientacions</a:t>
            </a:r>
          </a:p>
          <a:p>
            <a:pPr marL="342900" indent="-342900">
              <a:buFont typeface="Arial" panose="020B0604020202020204" pitchFamily="34" charset="0"/>
              <a:buChar char="•"/>
            </a:pPr>
            <a:r>
              <a:rPr lang="ca-ES" sz="1600" dirty="0">
                <a:solidFill>
                  <a:schemeClr val="tx1"/>
                </a:solidFill>
              </a:rPr>
              <a:t>Usos del sòl</a:t>
            </a:r>
          </a:p>
          <a:p>
            <a:pPr marL="342900" indent="-342900">
              <a:buFont typeface="Arial" panose="020B0604020202020204" pitchFamily="34" charset="0"/>
              <a:buChar char="•"/>
            </a:pPr>
            <a:r>
              <a:rPr lang="ca-ES" sz="1600" dirty="0">
                <a:solidFill>
                  <a:schemeClr val="tx1"/>
                </a:solidFill>
              </a:rPr>
              <a:t>Usos agrícoles actuals</a:t>
            </a:r>
          </a:p>
          <a:p>
            <a:pPr marL="342900" indent="-342900">
              <a:buFont typeface="Arial" panose="020B0604020202020204" pitchFamily="34" charset="0"/>
              <a:buChar char="•"/>
            </a:pPr>
            <a:r>
              <a:rPr lang="ca-ES" sz="1600" dirty="0">
                <a:solidFill>
                  <a:schemeClr val="tx1"/>
                </a:solidFill>
              </a:rPr>
              <a:t>Irradiació</a:t>
            </a:r>
          </a:p>
          <a:p>
            <a:pPr marL="342900" indent="-342900">
              <a:buFont typeface="Arial" panose="020B0604020202020204" pitchFamily="34" charset="0"/>
              <a:buChar char="•"/>
            </a:pPr>
            <a:r>
              <a:rPr lang="ca-ES" sz="1600" dirty="0">
                <a:solidFill>
                  <a:schemeClr val="tx1"/>
                </a:solidFill>
              </a:rPr>
              <a:t>Accessibilitat viària</a:t>
            </a:r>
          </a:p>
          <a:p>
            <a:endParaRPr lang="ca-ES" dirty="0">
              <a:solidFill>
                <a:schemeClr val="tx1"/>
              </a:solidFill>
            </a:endParaRPr>
          </a:p>
        </p:txBody>
      </p:sp>
      <p:graphicFrame>
        <p:nvGraphicFramePr>
          <p:cNvPr id="6" name="Tabla 5">
            <a:extLst>
              <a:ext uri="{FF2B5EF4-FFF2-40B4-BE49-F238E27FC236}">
                <a16:creationId xmlns:a16="http://schemas.microsoft.com/office/drawing/2014/main" id="{33F94724-EFC5-4F45-886F-5E26EF0C3FC0}"/>
              </a:ext>
            </a:extLst>
          </p:cNvPr>
          <p:cNvGraphicFramePr>
            <a:graphicFrameLocks noGrp="1"/>
          </p:cNvGraphicFramePr>
          <p:nvPr>
            <p:extLst/>
          </p:nvPr>
        </p:nvGraphicFramePr>
        <p:xfrm>
          <a:off x="6450058" y="1541809"/>
          <a:ext cx="4854529" cy="4191000"/>
        </p:xfrm>
        <a:graphic>
          <a:graphicData uri="http://schemas.openxmlformats.org/drawingml/2006/table">
            <a:tbl>
              <a:tblPr/>
              <a:tblGrid>
                <a:gridCol w="516772">
                  <a:extLst>
                    <a:ext uri="{9D8B030D-6E8A-4147-A177-3AD203B41FA5}">
                      <a16:colId xmlns:a16="http://schemas.microsoft.com/office/drawing/2014/main" val="3764402724"/>
                    </a:ext>
                  </a:extLst>
                </a:gridCol>
                <a:gridCol w="4337757">
                  <a:extLst>
                    <a:ext uri="{9D8B030D-6E8A-4147-A177-3AD203B41FA5}">
                      <a16:colId xmlns:a16="http://schemas.microsoft.com/office/drawing/2014/main" val="1135479121"/>
                    </a:ext>
                  </a:extLst>
                </a:gridCol>
              </a:tblGrid>
              <a:tr h="190500">
                <a:tc>
                  <a:txBody>
                    <a:bodyPr/>
                    <a:lstStyle/>
                    <a:p>
                      <a:pPr algn="l" rtl="0" fontAlgn="ctr"/>
                      <a:r>
                        <a:rPr lang="es-ES" sz="900" b="1" i="0" u="none" strike="noStrike">
                          <a:solidFill>
                            <a:srgbClr val="FFFFFF"/>
                          </a:solidFill>
                          <a:effectLst/>
                          <a:latin typeface="Calibri" panose="020F0502020204030204" pitchFamily="34" charset="0"/>
                        </a:rPr>
                        <a:t>CODI</a:t>
                      </a:r>
                    </a:p>
                  </a:txBody>
                  <a:tcPr marR="7620" marT="7620" marB="0" anchor="ctr">
                    <a:lnL w="12700" cap="flat" cmpd="sng" algn="ctr">
                      <a:solidFill>
                        <a:srgbClr val="FCC812"/>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CC812"/>
                    </a:solidFill>
                  </a:tcPr>
                </a:tc>
                <a:tc>
                  <a:txBody>
                    <a:bodyPr/>
                    <a:lstStyle/>
                    <a:p>
                      <a:pPr algn="l" rtl="0" fontAlgn="ctr"/>
                      <a:r>
                        <a:rPr lang="es-ES" sz="900" b="1" i="0" u="none" strike="noStrike">
                          <a:solidFill>
                            <a:srgbClr val="FFFFFF"/>
                          </a:solidFill>
                          <a:effectLst/>
                          <a:latin typeface="Calibri" panose="020F0502020204030204" pitchFamily="34" charset="0"/>
                        </a:rPr>
                        <a:t>NOM</a:t>
                      </a:r>
                    </a:p>
                  </a:txBody>
                  <a:tcPr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CC812"/>
                    </a:solidFill>
                  </a:tcPr>
                </a:tc>
                <a:extLst>
                  <a:ext uri="{0D108BD9-81ED-4DB2-BD59-A6C34878D82A}">
                    <a16:rowId xmlns:a16="http://schemas.microsoft.com/office/drawing/2014/main" val="1477161084"/>
                  </a:ext>
                </a:extLst>
              </a:tr>
              <a:tr h="190500">
                <a:tc>
                  <a:txBody>
                    <a:bodyPr/>
                    <a:lstStyle/>
                    <a:p>
                      <a:pPr algn="l" rtl="0" fontAlgn="ctr"/>
                      <a:r>
                        <a:rPr lang="es-ES" sz="900" b="1" i="0" u="none" strike="noStrike">
                          <a:solidFill>
                            <a:srgbClr val="929497"/>
                          </a:solidFill>
                          <a:effectLst/>
                          <a:latin typeface="Calibri" panose="020F0502020204030204" pitchFamily="34" charset="0"/>
                        </a:rPr>
                        <a:t>1</a:t>
                      </a:r>
                    </a:p>
                  </a:txBody>
                  <a:tcPr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l" rtl="0" fontAlgn="ctr"/>
                      <a:r>
                        <a:rPr lang="es-ES" sz="900" b="0" i="0" u="none" strike="noStrike" dirty="0">
                          <a:solidFill>
                            <a:srgbClr val="929497"/>
                          </a:solidFill>
                          <a:effectLst/>
                          <a:latin typeface="Calibri" panose="020F0502020204030204" pitchFamily="34" charset="0"/>
                        </a:rPr>
                        <a:t>REFERÈNCIA CADASTRAL</a:t>
                      </a:r>
                    </a:p>
                  </a:txBody>
                  <a:tcPr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2472032145"/>
                  </a:ext>
                </a:extLst>
              </a:tr>
              <a:tr h="190500">
                <a:tc>
                  <a:txBody>
                    <a:bodyPr/>
                    <a:lstStyle/>
                    <a:p>
                      <a:pPr algn="l" rtl="0" fontAlgn="ctr"/>
                      <a:r>
                        <a:rPr lang="es-ES" sz="900" b="1" i="0" u="none" strike="noStrike">
                          <a:solidFill>
                            <a:srgbClr val="929497"/>
                          </a:solidFill>
                          <a:effectLst/>
                          <a:latin typeface="Calibri" panose="020F0502020204030204" pitchFamily="34" charset="0"/>
                        </a:rPr>
                        <a:t>2</a:t>
                      </a:r>
                    </a:p>
                  </a:txBody>
                  <a:tcPr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l" rtl="0" fontAlgn="ctr"/>
                      <a:r>
                        <a:rPr lang="es-ES" sz="900" b="0" i="0" u="none" strike="noStrike">
                          <a:solidFill>
                            <a:srgbClr val="929497"/>
                          </a:solidFill>
                          <a:effectLst/>
                          <a:latin typeface="Calibri" panose="020F0502020204030204" pitchFamily="34" charset="0"/>
                        </a:rPr>
                        <a:t>MUNICIPI</a:t>
                      </a:r>
                    </a:p>
                  </a:txBody>
                  <a:tcPr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1072641079"/>
                  </a:ext>
                </a:extLst>
              </a:tr>
              <a:tr h="190500">
                <a:tc>
                  <a:txBody>
                    <a:bodyPr/>
                    <a:lstStyle/>
                    <a:p>
                      <a:pPr algn="l" rtl="0" fontAlgn="ctr"/>
                      <a:r>
                        <a:rPr lang="es-ES" sz="900" b="1" i="0" u="none" strike="noStrike">
                          <a:solidFill>
                            <a:srgbClr val="929497"/>
                          </a:solidFill>
                          <a:effectLst/>
                          <a:latin typeface="Calibri" panose="020F0502020204030204" pitchFamily="34" charset="0"/>
                        </a:rPr>
                        <a:t>3</a:t>
                      </a:r>
                    </a:p>
                  </a:txBody>
                  <a:tcPr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l" rtl="0" fontAlgn="ctr"/>
                      <a:r>
                        <a:rPr lang="es-ES" sz="900" b="0" i="0" u="none" strike="noStrike">
                          <a:solidFill>
                            <a:srgbClr val="929497"/>
                          </a:solidFill>
                          <a:effectLst/>
                          <a:latin typeface="Calibri" panose="020F0502020204030204" pitchFamily="34" charset="0"/>
                        </a:rPr>
                        <a:t>COMARCA</a:t>
                      </a:r>
                    </a:p>
                  </a:txBody>
                  <a:tcPr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3170196285"/>
                  </a:ext>
                </a:extLst>
              </a:tr>
              <a:tr h="190500">
                <a:tc>
                  <a:txBody>
                    <a:bodyPr/>
                    <a:lstStyle/>
                    <a:p>
                      <a:pPr algn="l" rtl="0" fontAlgn="ctr"/>
                      <a:r>
                        <a:rPr lang="es-ES" sz="900" b="1" i="0" u="none" strike="noStrike">
                          <a:solidFill>
                            <a:srgbClr val="929497"/>
                          </a:solidFill>
                          <a:effectLst/>
                          <a:latin typeface="Calibri" panose="020F0502020204030204" pitchFamily="34" charset="0"/>
                        </a:rPr>
                        <a:t>4</a:t>
                      </a:r>
                    </a:p>
                  </a:txBody>
                  <a:tcPr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l" rtl="0" fontAlgn="ctr"/>
                      <a:r>
                        <a:rPr lang="es-ES" sz="900" b="0" i="0" u="none" strike="noStrike">
                          <a:solidFill>
                            <a:srgbClr val="929497"/>
                          </a:solidFill>
                          <a:effectLst/>
                          <a:latin typeface="Calibri" panose="020F0502020204030204" pitchFamily="34" charset="0"/>
                        </a:rPr>
                        <a:t>ÀREA (ha)</a:t>
                      </a:r>
                    </a:p>
                  </a:txBody>
                  <a:tcPr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4284440901"/>
                  </a:ext>
                </a:extLst>
              </a:tr>
              <a:tr h="190500">
                <a:tc>
                  <a:txBody>
                    <a:bodyPr/>
                    <a:lstStyle/>
                    <a:p>
                      <a:pPr algn="l" rtl="0" fontAlgn="ctr"/>
                      <a:r>
                        <a:rPr lang="es-ES" sz="900" b="1" i="0" u="none" strike="noStrike">
                          <a:solidFill>
                            <a:srgbClr val="929497"/>
                          </a:solidFill>
                          <a:effectLst/>
                          <a:latin typeface="Calibri" panose="020F0502020204030204" pitchFamily="34" charset="0"/>
                        </a:rPr>
                        <a:t>5</a:t>
                      </a:r>
                    </a:p>
                  </a:txBody>
                  <a:tcPr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l" rtl="0" fontAlgn="ctr"/>
                      <a:r>
                        <a:rPr lang="es-ES" sz="900" b="0" i="0" u="none" strike="noStrike" dirty="0">
                          <a:solidFill>
                            <a:srgbClr val="929497"/>
                          </a:solidFill>
                          <a:effectLst/>
                          <a:latin typeface="Calibri" panose="020F0502020204030204" pitchFamily="34" charset="0"/>
                        </a:rPr>
                        <a:t>PENDENT MITJÀ (%)</a:t>
                      </a:r>
                    </a:p>
                  </a:txBody>
                  <a:tcPr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1756052568"/>
                  </a:ext>
                </a:extLst>
              </a:tr>
              <a:tr h="190500">
                <a:tc>
                  <a:txBody>
                    <a:bodyPr/>
                    <a:lstStyle/>
                    <a:p>
                      <a:pPr algn="l" rtl="0" fontAlgn="ctr"/>
                      <a:r>
                        <a:rPr lang="es-ES" sz="900" b="1" i="0" u="none" strike="noStrike">
                          <a:solidFill>
                            <a:srgbClr val="929497"/>
                          </a:solidFill>
                          <a:effectLst/>
                          <a:latin typeface="Calibri" panose="020F0502020204030204" pitchFamily="34" charset="0"/>
                        </a:rPr>
                        <a:t>6</a:t>
                      </a:r>
                    </a:p>
                  </a:txBody>
                  <a:tcPr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l" rtl="0" fontAlgn="ctr"/>
                      <a:r>
                        <a:rPr lang="es-ES" sz="900" b="0" i="0" u="none" strike="noStrike" dirty="0">
                          <a:solidFill>
                            <a:srgbClr val="929497"/>
                          </a:solidFill>
                          <a:effectLst/>
                          <a:latin typeface="Calibri" panose="020F0502020204030204" pitchFamily="34" charset="0"/>
                        </a:rPr>
                        <a:t>PROTECCIÓ AMBIENTAL</a:t>
                      </a:r>
                    </a:p>
                  </a:txBody>
                  <a:tcPr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1342715666"/>
                  </a:ext>
                </a:extLst>
              </a:tr>
              <a:tr h="190500">
                <a:tc>
                  <a:txBody>
                    <a:bodyPr/>
                    <a:lstStyle/>
                    <a:p>
                      <a:pPr algn="l" rtl="0" fontAlgn="ctr"/>
                      <a:r>
                        <a:rPr lang="es-ES" sz="900" b="1" i="0" u="none" strike="noStrike">
                          <a:solidFill>
                            <a:srgbClr val="929497"/>
                          </a:solidFill>
                          <a:effectLst/>
                          <a:latin typeface="Calibri" panose="020F0502020204030204" pitchFamily="34" charset="0"/>
                        </a:rPr>
                        <a:t>7</a:t>
                      </a:r>
                    </a:p>
                  </a:txBody>
                  <a:tcPr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l" rtl="0" fontAlgn="ctr"/>
                      <a:r>
                        <a:rPr lang="es-ES" sz="900" b="0" i="0" u="none" strike="noStrike" dirty="0">
                          <a:solidFill>
                            <a:srgbClr val="929497"/>
                          </a:solidFill>
                          <a:effectLst/>
                          <a:latin typeface="Calibri" panose="020F0502020204030204" pitchFamily="34" charset="0"/>
                        </a:rPr>
                        <a:t>PERCENTATGE PROTECCIÓ AMBIENTAL(%)</a:t>
                      </a:r>
                    </a:p>
                  </a:txBody>
                  <a:tcPr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3376075773"/>
                  </a:ext>
                </a:extLst>
              </a:tr>
              <a:tr h="190500">
                <a:tc>
                  <a:txBody>
                    <a:bodyPr/>
                    <a:lstStyle/>
                    <a:p>
                      <a:pPr algn="l" rtl="0" fontAlgn="ctr"/>
                      <a:r>
                        <a:rPr lang="es-ES" sz="900" b="1" i="0" u="none" strike="noStrike">
                          <a:solidFill>
                            <a:srgbClr val="929497"/>
                          </a:solidFill>
                          <a:effectLst/>
                          <a:latin typeface="Calibri" panose="020F0502020204030204" pitchFamily="34" charset="0"/>
                        </a:rPr>
                        <a:t>8</a:t>
                      </a:r>
                    </a:p>
                  </a:txBody>
                  <a:tcPr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l" rtl="0" fontAlgn="ctr"/>
                      <a:r>
                        <a:rPr lang="es-ES" sz="900" b="0" i="0" u="none" strike="noStrike" dirty="0">
                          <a:solidFill>
                            <a:srgbClr val="929497"/>
                          </a:solidFill>
                          <a:effectLst/>
                          <a:latin typeface="Calibri" panose="020F0502020204030204" pitchFamily="34" charset="0"/>
                        </a:rPr>
                        <a:t>CLAU URBANÍSTICA PREDOMINANT DEL MAPA URBANÍSTIC DE CATALUNYA</a:t>
                      </a:r>
                    </a:p>
                  </a:txBody>
                  <a:tcPr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3364272901"/>
                  </a:ext>
                </a:extLst>
              </a:tr>
              <a:tr h="190500">
                <a:tc>
                  <a:txBody>
                    <a:bodyPr/>
                    <a:lstStyle/>
                    <a:p>
                      <a:pPr algn="l" rtl="0" fontAlgn="ctr"/>
                      <a:r>
                        <a:rPr lang="es-ES" sz="900" b="1" i="0" u="none" strike="noStrike">
                          <a:solidFill>
                            <a:srgbClr val="929497"/>
                          </a:solidFill>
                          <a:effectLst/>
                          <a:latin typeface="Calibri" panose="020F0502020204030204" pitchFamily="34" charset="0"/>
                        </a:rPr>
                        <a:t>9</a:t>
                      </a:r>
                    </a:p>
                  </a:txBody>
                  <a:tcPr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l" rtl="0" fontAlgn="ctr"/>
                      <a:r>
                        <a:rPr lang="es-ES" sz="900" b="0" i="0" u="none" strike="noStrike" dirty="0">
                          <a:solidFill>
                            <a:srgbClr val="929497"/>
                          </a:solidFill>
                          <a:effectLst/>
                          <a:latin typeface="Calibri" panose="020F0502020204030204" pitchFamily="34" charset="0"/>
                        </a:rPr>
                        <a:t>PERCENTATGE CLAU URBANÍSTICA </a:t>
                      </a:r>
                    </a:p>
                  </a:txBody>
                  <a:tcPr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1437728836"/>
                  </a:ext>
                </a:extLst>
              </a:tr>
              <a:tr h="190500">
                <a:tc>
                  <a:txBody>
                    <a:bodyPr/>
                    <a:lstStyle/>
                    <a:p>
                      <a:pPr algn="l" rtl="0" fontAlgn="ctr"/>
                      <a:r>
                        <a:rPr lang="es-ES" sz="900" b="1" i="0" u="none" strike="noStrike">
                          <a:solidFill>
                            <a:srgbClr val="929497"/>
                          </a:solidFill>
                          <a:effectLst/>
                          <a:latin typeface="Calibri" panose="020F0502020204030204" pitchFamily="34" charset="0"/>
                        </a:rPr>
                        <a:t>10</a:t>
                      </a:r>
                    </a:p>
                  </a:txBody>
                  <a:tcPr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l" rtl="0" fontAlgn="ctr"/>
                      <a:r>
                        <a:rPr lang="es-ES" sz="900" b="0" i="0" u="none" strike="noStrike" dirty="0">
                          <a:solidFill>
                            <a:srgbClr val="929497"/>
                          </a:solidFill>
                          <a:effectLst/>
                          <a:latin typeface="Calibri" panose="020F0502020204030204" pitchFamily="34" charset="0"/>
                        </a:rPr>
                        <a:t>DESCRIPCIÓ  PREDOMINANT PLANEJAMENT MUNICIPAL</a:t>
                      </a:r>
                    </a:p>
                  </a:txBody>
                  <a:tcPr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3903658472"/>
                  </a:ext>
                </a:extLst>
              </a:tr>
              <a:tr h="190500">
                <a:tc>
                  <a:txBody>
                    <a:bodyPr/>
                    <a:lstStyle/>
                    <a:p>
                      <a:pPr algn="l" rtl="0" fontAlgn="ctr"/>
                      <a:r>
                        <a:rPr lang="es-ES" sz="900" b="1" i="0" u="none" strike="noStrike">
                          <a:solidFill>
                            <a:srgbClr val="929497"/>
                          </a:solidFill>
                          <a:effectLst/>
                          <a:latin typeface="Calibri" panose="020F0502020204030204" pitchFamily="34" charset="0"/>
                        </a:rPr>
                        <a:t>11</a:t>
                      </a:r>
                    </a:p>
                  </a:txBody>
                  <a:tcPr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l" rtl="0" fontAlgn="ctr"/>
                      <a:r>
                        <a:rPr lang="es-ES" sz="900" b="0" i="0" u="none" strike="noStrike" dirty="0">
                          <a:solidFill>
                            <a:srgbClr val="929497"/>
                          </a:solidFill>
                          <a:effectLst/>
                          <a:latin typeface="Calibri" panose="020F0502020204030204" pitchFamily="34" charset="0"/>
                        </a:rPr>
                        <a:t>CATEGORIA DE PROTECCIÓ TERRITORIAL PREDOMINANT</a:t>
                      </a:r>
                    </a:p>
                  </a:txBody>
                  <a:tcPr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1311151364"/>
                  </a:ext>
                </a:extLst>
              </a:tr>
              <a:tr h="190500">
                <a:tc>
                  <a:txBody>
                    <a:bodyPr/>
                    <a:lstStyle/>
                    <a:p>
                      <a:pPr algn="l" rtl="0" fontAlgn="ctr"/>
                      <a:r>
                        <a:rPr lang="es-ES" sz="900" b="1" i="0" u="none" strike="noStrike">
                          <a:solidFill>
                            <a:srgbClr val="929497"/>
                          </a:solidFill>
                          <a:effectLst/>
                          <a:latin typeface="Calibri" panose="020F0502020204030204" pitchFamily="34" charset="0"/>
                        </a:rPr>
                        <a:t>12</a:t>
                      </a:r>
                    </a:p>
                  </a:txBody>
                  <a:tcPr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l" rtl="0" fontAlgn="ctr"/>
                      <a:r>
                        <a:rPr lang="es-ES" sz="900" b="0" i="0" u="none" strike="noStrike" dirty="0">
                          <a:solidFill>
                            <a:srgbClr val="929497"/>
                          </a:solidFill>
                          <a:effectLst/>
                          <a:latin typeface="Calibri" panose="020F0502020204030204" pitchFamily="34" charset="0"/>
                        </a:rPr>
                        <a:t>PERCENTATGE DE PROTECCIÓ TERRITORIAL</a:t>
                      </a:r>
                    </a:p>
                  </a:txBody>
                  <a:tcPr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172177458"/>
                  </a:ext>
                </a:extLst>
              </a:tr>
              <a:tr h="190500">
                <a:tc>
                  <a:txBody>
                    <a:bodyPr/>
                    <a:lstStyle/>
                    <a:p>
                      <a:pPr algn="l" rtl="0" fontAlgn="ctr"/>
                      <a:r>
                        <a:rPr lang="es-ES" sz="900" b="1" i="0" u="none" strike="noStrike">
                          <a:solidFill>
                            <a:srgbClr val="929497"/>
                          </a:solidFill>
                          <a:effectLst/>
                          <a:latin typeface="Calibri" panose="020F0502020204030204" pitchFamily="34" charset="0"/>
                        </a:rPr>
                        <a:t>13</a:t>
                      </a:r>
                    </a:p>
                  </a:txBody>
                  <a:tcPr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l" rtl="0" fontAlgn="ctr"/>
                      <a:r>
                        <a:rPr lang="es-ES" sz="900" b="0" i="0" u="none" strike="noStrike" dirty="0">
                          <a:solidFill>
                            <a:srgbClr val="929497"/>
                          </a:solidFill>
                          <a:effectLst/>
                          <a:latin typeface="Calibri" panose="020F0502020204030204" pitchFamily="34" charset="0"/>
                        </a:rPr>
                        <a:t>ORIENTACIÓ PREDOMINANT</a:t>
                      </a:r>
                    </a:p>
                  </a:txBody>
                  <a:tcPr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527599484"/>
                  </a:ext>
                </a:extLst>
              </a:tr>
              <a:tr h="190500">
                <a:tc>
                  <a:txBody>
                    <a:bodyPr/>
                    <a:lstStyle/>
                    <a:p>
                      <a:pPr algn="l" rtl="0" fontAlgn="ctr"/>
                      <a:r>
                        <a:rPr lang="es-ES" sz="900" b="1" i="0" u="none" strike="noStrike">
                          <a:solidFill>
                            <a:srgbClr val="929497"/>
                          </a:solidFill>
                          <a:effectLst/>
                          <a:latin typeface="Calibri" panose="020F0502020204030204" pitchFamily="34" charset="0"/>
                        </a:rPr>
                        <a:t>14</a:t>
                      </a:r>
                    </a:p>
                  </a:txBody>
                  <a:tcPr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l" rtl="0" fontAlgn="ctr"/>
                      <a:r>
                        <a:rPr lang="es-ES" sz="900" b="0" i="0" u="none" strike="noStrike" dirty="0">
                          <a:solidFill>
                            <a:srgbClr val="929497"/>
                          </a:solidFill>
                          <a:effectLst/>
                          <a:latin typeface="Calibri" panose="020F0502020204030204" pitchFamily="34" charset="0"/>
                        </a:rPr>
                        <a:t>PERCENTATGE ORIENTACIÓ PREDOMINANT</a:t>
                      </a:r>
                    </a:p>
                  </a:txBody>
                  <a:tcPr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889325910"/>
                  </a:ext>
                </a:extLst>
              </a:tr>
              <a:tr h="190500">
                <a:tc>
                  <a:txBody>
                    <a:bodyPr/>
                    <a:lstStyle/>
                    <a:p>
                      <a:pPr algn="l" rtl="0" fontAlgn="ctr"/>
                      <a:r>
                        <a:rPr lang="es-ES" sz="900" b="1" i="0" u="none" strike="noStrike">
                          <a:solidFill>
                            <a:srgbClr val="929497"/>
                          </a:solidFill>
                          <a:effectLst/>
                          <a:latin typeface="Calibri" panose="020F0502020204030204" pitchFamily="34" charset="0"/>
                        </a:rPr>
                        <a:t>15</a:t>
                      </a:r>
                    </a:p>
                  </a:txBody>
                  <a:tcPr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l" rtl="0" fontAlgn="ctr"/>
                      <a:r>
                        <a:rPr lang="es-ES" sz="900" b="0" i="0" u="none" strike="noStrike" dirty="0">
                          <a:solidFill>
                            <a:srgbClr val="929497"/>
                          </a:solidFill>
                          <a:effectLst/>
                          <a:latin typeface="Calibri" panose="020F0502020204030204" pitchFamily="34" charset="0"/>
                        </a:rPr>
                        <a:t>RADIACIÓ SOLAR</a:t>
                      </a:r>
                    </a:p>
                  </a:txBody>
                  <a:tcPr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3542620195"/>
                  </a:ext>
                </a:extLst>
              </a:tr>
              <a:tr h="190500">
                <a:tc>
                  <a:txBody>
                    <a:bodyPr/>
                    <a:lstStyle/>
                    <a:p>
                      <a:pPr algn="l" rtl="0" fontAlgn="ctr"/>
                      <a:r>
                        <a:rPr lang="es-ES" sz="900" b="1" i="0" u="none" strike="noStrike">
                          <a:solidFill>
                            <a:srgbClr val="929497"/>
                          </a:solidFill>
                          <a:effectLst/>
                          <a:latin typeface="Calibri" panose="020F0502020204030204" pitchFamily="34" charset="0"/>
                        </a:rPr>
                        <a:t>16</a:t>
                      </a:r>
                    </a:p>
                  </a:txBody>
                  <a:tcPr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l" rtl="0" fontAlgn="ctr"/>
                      <a:r>
                        <a:rPr lang="es-ES" sz="900" b="0" i="0" u="none" strike="noStrike" dirty="0">
                          <a:solidFill>
                            <a:srgbClr val="929497"/>
                          </a:solidFill>
                          <a:effectLst/>
                          <a:latin typeface="Calibri" panose="020F0502020204030204" pitchFamily="34" charset="0"/>
                        </a:rPr>
                        <a:t>CAPACITAT AGROLÒGICA PREDOMINANT SEGONS EL DEPARTAMENT AGRICULTURA</a:t>
                      </a:r>
                    </a:p>
                  </a:txBody>
                  <a:tcPr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3082407417"/>
                  </a:ext>
                </a:extLst>
              </a:tr>
              <a:tr h="190500">
                <a:tc>
                  <a:txBody>
                    <a:bodyPr/>
                    <a:lstStyle/>
                    <a:p>
                      <a:pPr algn="l" rtl="0" fontAlgn="ctr"/>
                      <a:r>
                        <a:rPr lang="es-ES" sz="900" b="1" i="0" u="none" strike="noStrike">
                          <a:solidFill>
                            <a:srgbClr val="929497"/>
                          </a:solidFill>
                          <a:effectLst/>
                          <a:latin typeface="Calibri" panose="020F0502020204030204" pitchFamily="34" charset="0"/>
                        </a:rPr>
                        <a:t>17</a:t>
                      </a:r>
                    </a:p>
                  </a:txBody>
                  <a:tcPr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l" rtl="0" fontAlgn="ctr"/>
                      <a:r>
                        <a:rPr lang="es-ES" sz="900" b="0" i="0" u="none" strike="noStrike" dirty="0">
                          <a:solidFill>
                            <a:srgbClr val="929497"/>
                          </a:solidFill>
                          <a:effectLst/>
                          <a:latin typeface="Calibri" panose="020F0502020204030204" pitchFamily="34" charset="0"/>
                        </a:rPr>
                        <a:t>PERCENTATGE CAPACITAT AGROLÒGICA PREDOMINANT</a:t>
                      </a:r>
                    </a:p>
                  </a:txBody>
                  <a:tcPr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491588881"/>
                  </a:ext>
                </a:extLst>
              </a:tr>
              <a:tr h="190500">
                <a:tc>
                  <a:txBody>
                    <a:bodyPr/>
                    <a:lstStyle/>
                    <a:p>
                      <a:pPr algn="l" rtl="0" fontAlgn="ctr"/>
                      <a:r>
                        <a:rPr lang="es-ES" sz="900" b="1" i="0" u="none" strike="noStrike">
                          <a:solidFill>
                            <a:srgbClr val="929497"/>
                          </a:solidFill>
                          <a:effectLst/>
                          <a:latin typeface="Calibri" panose="020F0502020204030204" pitchFamily="34" charset="0"/>
                        </a:rPr>
                        <a:t>18</a:t>
                      </a:r>
                    </a:p>
                  </a:txBody>
                  <a:tcPr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l" rtl="0" fontAlgn="ctr"/>
                      <a:r>
                        <a:rPr lang="es-ES" sz="900" b="0" i="0" u="none" strike="noStrike" dirty="0">
                          <a:solidFill>
                            <a:srgbClr val="929497"/>
                          </a:solidFill>
                          <a:effectLst/>
                          <a:latin typeface="Calibri" panose="020F0502020204030204" pitchFamily="34" charset="0"/>
                        </a:rPr>
                        <a:t>TIPUS DE CULTIU PREDOMINANT SEGONS LA DUN (SECÀ /REGADIU)</a:t>
                      </a:r>
                    </a:p>
                  </a:txBody>
                  <a:tcPr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3545387656"/>
                  </a:ext>
                </a:extLst>
              </a:tr>
              <a:tr h="190500">
                <a:tc>
                  <a:txBody>
                    <a:bodyPr/>
                    <a:lstStyle/>
                    <a:p>
                      <a:pPr algn="l" rtl="0" fontAlgn="ctr"/>
                      <a:r>
                        <a:rPr lang="es-ES" sz="900" b="1" i="0" u="none" strike="noStrike">
                          <a:solidFill>
                            <a:srgbClr val="929497"/>
                          </a:solidFill>
                          <a:effectLst/>
                          <a:latin typeface="Calibri" panose="020F0502020204030204" pitchFamily="34" charset="0"/>
                        </a:rPr>
                        <a:t>19</a:t>
                      </a:r>
                    </a:p>
                  </a:txBody>
                  <a:tcPr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l" rtl="0" fontAlgn="ctr"/>
                      <a:r>
                        <a:rPr lang="es-ES" sz="900" b="0" i="0" u="none" strike="noStrike" dirty="0">
                          <a:solidFill>
                            <a:srgbClr val="929497"/>
                          </a:solidFill>
                          <a:effectLst/>
                          <a:latin typeface="Calibri" panose="020F0502020204030204" pitchFamily="34" charset="0"/>
                        </a:rPr>
                        <a:t>CULTIU PREDOMINANT</a:t>
                      </a:r>
                    </a:p>
                  </a:txBody>
                  <a:tcPr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3543780330"/>
                  </a:ext>
                </a:extLst>
              </a:tr>
              <a:tr h="190500">
                <a:tc>
                  <a:txBody>
                    <a:bodyPr/>
                    <a:lstStyle/>
                    <a:p>
                      <a:pPr algn="l" rtl="0" fontAlgn="ctr"/>
                      <a:r>
                        <a:rPr lang="es-ES" sz="900" b="1" i="0" u="none" strike="noStrike">
                          <a:solidFill>
                            <a:srgbClr val="929497"/>
                          </a:solidFill>
                          <a:effectLst/>
                          <a:latin typeface="Calibri" panose="020F0502020204030204" pitchFamily="34" charset="0"/>
                        </a:rPr>
                        <a:t>20</a:t>
                      </a:r>
                    </a:p>
                  </a:txBody>
                  <a:tcPr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l" rtl="0" fontAlgn="ctr"/>
                      <a:r>
                        <a:rPr lang="es-ES" sz="900" b="0" i="0" u="none" strike="noStrike" dirty="0">
                          <a:solidFill>
                            <a:srgbClr val="929497"/>
                          </a:solidFill>
                          <a:effectLst/>
                          <a:latin typeface="Calibri" panose="020F0502020204030204" pitchFamily="34" charset="0"/>
                        </a:rPr>
                        <a:t>PERCENTATGE CULTIU PREDOMINANT</a:t>
                      </a:r>
                    </a:p>
                  </a:txBody>
                  <a:tcPr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1441429836"/>
                  </a:ext>
                </a:extLst>
              </a:tr>
              <a:tr h="190500">
                <a:tc>
                  <a:txBody>
                    <a:bodyPr/>
                    <a:lstStyle/>
                    <a:p>
                      <a:pPr algn="l" rtl="0" fontAlgn="ctr"/>
                      <a:r>
                        <a:rPr lang="es-ES" sz="900" b="1" i="0" u="none" strike="noStrike">
                          <a:solidFill>
                            <a:srgbClr val="929497"/>
                          </a:solidFill>
                          <a:effectLst/>
                          <a:latin typeface="Calibri" panose="020F0502020204030204" pitchFamily="34" charset="0"/>
                        </a:rPr>
                        <a:t>21</a:t>
                      </a:r>
                    </a:p>
                  </a:txBody>
                  <a:tcPr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l" rtl="0" fontAlgn="ctr"/>
                      <a:r>
                        <a:rPr lang="fr-FR" sz="900" b="0" i="0" u="none" strike="noStrike" dirty="0">
                          <a:solidFill>
                            <a:srgbClr val="929497"/>
                          </a:solidFill>
                          <a:effectLst/>
                          <a:latin typeface="Calibri" panose="020F0502020204030204" pitchFamily="34" charset="0"/>
                        </a:rPr>
                        <a:t>ACCESSIBILITAT DES DE LA XARXA DE TRANSPORT</a:t>
                      </a:r>
                    </a:p>
                  </a:txBody>
                  <a:tcPr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1846350097"/>
                  </a:ext>
                </a:extLst>
              </a:tr>
            </a:tbl>
          </a:graphicData>
        </a:graphic>
      </p:graphicFrame>
      <p:sp>
        <p:nvSpPr>
          <p:cNvPr id="4" name="Marcador de texto 3">
            <a:extLst>
              <a:ext uri="{FF2B5EF4-FFF2-40B4-BE49-F238E27FC236}">
                <a16:creationId xmlns:a16="http://schemas.microsoft.com/office/drawing/2014/main" id="{0B5B87FF-388A-4001-8D70-DFF1D4CDAB6F}"/>
              </a:ext>
            </a:extLst>
          </p:cNvPr>
          <p:cNvSpPr>
            <a:spLocks noGrp="1"/>
          </p:cNvSpPr>
          <p:nvPr>
            <p:ph type="body" sz="quarter" idx="18"/>
          </p:nvPr>
        </p:nvSpPr>
        <p:spPr/>
        <p:txBody>
          <a:bodyPr>
            <a:normAutofit fontScale="92500" lnSpcReduction="10000"/>
          </a:bodyPr>
          <a:lstStyle/>
          <a:p>
            <a:endParaRPr lang="es-ES"/>
          </a:p>
        </p:txBody>
      </p:sp>
      <p:sp>
        <p:nvSpPr>
          <p:cNvPr id="10" name="Elipse 9">
            <a:extLst>
              <a:ext uri="{FF2B5EF4-FFF2-40B4-BE49-F238E27FC236}">
                <a16:creationId xmlns:a16="http://schemas.microsoft.com/office/drawing/2014/main" id="{122F9F0A-439E-41D9-9862-5968B6295106}"/>
              </a:ext>
            </a:extLst>
          </p:cNvPr>
          <p:cNvSpPr/>
          <p:nvPr/>
        </p:nvSpPr>
        <p:spPr>
          <a:xfrm>
            <a:off x="385740" y="273552"/>
            <a:ext cx="540000" cy="540000"/>
          </a:xfrm>
          <a:prstGeom prst="ellipse">
            <a:avLst/>
          </a:prstGeom>
          <a:solidFill>
            <a:srgbClr val="FCC8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latin typeface="Calibri" panose="020F0502020204030204" pitchFamily="34" charset="0"/>
                <a:cs typeface="Calibri" panose="020F0502020204030204" pitchFamily="34" charset="0"/>
              </a:rPr>
              <a:t>2</a:t>
            </a:r>
            <a:endParaRPr lang="ca-ES" sz="2000" b="1" dirty="0">
              <a:latin typeface="Calibri" panose="020F0502020204030204" pitchFamily="34" charset="0"/>
              <a:cs typeface="Calibri" panose="020F0502020204030204" pitchFamily="34" charset="0"/>
            </a:endParaRPr>
          </a:p>
        </p:txBody>
      </p:sp>
      <p:sp>
        <p:nvSpPr>
          <p:cNvPr id="11" name="Marcador de texto 2">
            <a:extLst>
              <a:ext uri="{FF2B5EF4-FFF2-40B4-BE49-F238E27FC236}">
                <a16:creationId xmlns:a16="http://schemas.microsoft.com/office/drawing/2014/main" id="{672D6BE6-D171-4D54-960E-2339DE3CD9BE}"/>
              </a:ext>
            </a:extLst>
          </p:cNvPr>
          <p:cNvSpPr txBox="1">
            <a:spLocks/>
          </p:cNvSpPr>
          <p:nvPr/>
        </p:nvSpPr>
        <p:spPr>
          <a:xfrm>
            <a:off x="1131896" y="449425"/>
            <a:ext cx="10102591" cy="621457"/>
          </a:xfrm>
          <a:prstGeom prst="rect">
            <a:avLst/>
          </a:prstGeom>
        </p:spPr>
        <p:txBody>
          <a:bodyPr vert="horz" lIns="0" tIns="0" rIns="0" bIns="0" rtlCol="0">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accent4"/>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a-ES" sz="3400" dirty="0"/>
              <a:t>Metodologia potencial sobre terreny</a:t>
            </a:r>
          </a:p>
          <a:p>
            <a:r>
              <a:rPr lang="ca-ES" sz="2100" dirty="0"/>
              <a:t>Relació de variables d’anàlisi i creuaments sobre el parcel·lari en SNU</a:t>
            </a:r>
          </a:p>
        </p:txBody>
      </p:sp>
      <p:pic>
        <p:nvPicPr>
          <p:cNvPr id="8" name="Imagen 7">
            <a:extLst>
              <a:ext uri="{FF2B5EF4-FFF2-40B4-BE49-F238E27FC236}">
                <a16:creationId xmlns:a16="http://schemas.microsoft.com/office/drawing/2014/main" id="{30406920-947C-43BC-84F6-CA630F4A40EC}"/>
              </a:ext>
            </a:extLst>
          </p:cNvPr>
          <p:cNvPicPr/>
          <p:nvPr/>
        </p:nvPicPr>
        <p:blipFill>
          <a:blip r:embed="rId2">
            <a:extLst>
              <a:ext uri="{28A0092B-C50C-407E-A947-70E740481C1C}">
                <a14:useLocalDpi xmlns:a14="http://schemas.microsoft.com/office/drawing/2010/main" val="0"/>
              </a:ext>
            </a:extLst>
          </a:blip>
          <a:srcRect t="667" b="667"/>
          <a:stretch>
            <a:fillRect/>
          </a:stretch>
        </p:blipFill>
        <p:spPr bwMode="auto">
          <a:xfrm>
            <a:off x="8991600" y="5961945"/>
            <a:ext cx="1226058" cy="58073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671417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8B973220-796A-EE1A-2F82-B1D6F80636C8}"/>
              </a:ext>
            </a:extLst>
          </p:cNvPr>
          <p:cNvSpPr>
            <a:spLocks noGrp="1"/>
          </p:cNvSpPr>
          <p:nvPr>
            <p:ph type="body" sz="quarter" idx="18"/>
          </p:nvPr>
        </p:nvSpPr>
        <p:spPr/>
        <p:txBody>
          <a:bodyPr>
            <a:normAutofit fontScale="92500" lnSpcReduction="10000"/>
          </a:bodyPr>
          <a:lstStyle/>
          <a:p>
            <a:r>
              <a:rPr lang="ca-ES" dirty="0"/>
              <a:t>Criteris aplicats</a:t>
            </a:r>
          </a:p>
        </p:txBody>
      </p:sp>
      <p:cxnSp>
        <p:nvCxnSpPr>
          <p:cNvPr id="4" name="Conector recto 3">
            <a:extLst>
              <a:ext uri="{FF2B5EF4-FFF2-40B4-BE49-F238E27FC236}">
                <a16:creationId xmlns:a16="http://schemas.microsoft.com/office/drawing/2014/main" id="{326AE6FA-B0AD-F8A5-B383-9FC437B3B272}"/>
              </a:ext>
            </a:extLst>
          </p:cNvPr>
          <p:cNvCxnSpPr>
            <a:cxnSpLocks/>
          </p:cNvCxnSpPr>
          <p:nvPr/>
        </p:nvCxnSpPr>
        <p:spPr>
          <a:xfrm>
            <a:off x="2554451" y="2951960"/>
            <a:ext cx="6629822" cy="0"/>
          </a:xfrm>
          <a:prstGeom prst="line">
            <a:avLst/>
          </a:prstGeom>
          <a:ln>
            <a:solidFill>
              <a:srgbClr val="BBBDBF"/>
            </a:solidFill>
          </a:ln>
        </p:spPr>
        <p:style>
          <a:lnRef idx="1">
            <a:schemeClr val="accent1"/>
          </a:lnRef>
          <a:fillRef idx="0">
            <a:schemeClr val="accent1"/>
          </a:fillRef>
          <a:effectRef idx="0">
            <a:schemeClr val="accent1"/>
          </a:effectRef>
          <a:fontRef idx="minor">
            <a:schemeClr val="tx1"/>
          </a:fontRef>
        </p:style>
      </p:cxnSp>
      <p:grpSp>
        <p:nvGrpSpPr>
          <p:cNvPr id="5" name="Grupo 4">
            <a:extLst>
              <a:ext uri="{FF2B5EF4-FFF2-40B4-BE49-F238E27FC236}">
                <a16:creationId xmlns:a16="http://schemas.microsoft.com/office/drawing/2014/main" id="{6465CB1F-0CF0-A615-A9EA-743E08D433F6}"/>
              </a:ext>
            </a:extLst>
          </p:cNvPr>
          <p:cNvGrpSpPr/>
          <p:nvPr/>
        </p:nvGrpSpPr>
        <p:grpSpPr>
          <a:xfrm>
            <a:off x="7458297" y="2429960"/>
            <a:ext cx="1222368" cy="3203999"/>
            <a:chOff x="6348707" y="2268000"/>
            <a:chExt cx="1222368" cy="3203999"/>
          </a:xfrm>
        </p:grpSpPr>
        <p:sp>
          <p:nvSpPr>
            <p:cNvPr id="6" name="Rectángulo: esquinas redondeadas 5">
              <a:extLst>
                <a:ext uri="{FF2B5EF4-FFF2-40B4-BE49-F238E27FC236}">
                  <a16:creationId xmlns:a16="http://schemas.microsoft.com/office/drawing/2014/main" id="{4639C79E-4802-D059-E204-514653BB4C6C}"/>
                </a:ext>
              </a:extLst>
            </p:cNvPr>
            <p:cNvSpPr/>
            <p:nvPr/>
          </p:nvSpPr>
          <p:spPr>
            <a:xfrm>
              <a:off x="6348708" y="2268000"/>
              <a:ext cx="1222367" cy="1044000"/>
            </a:xfrm>
            <a:prstGeom prst="roundRect">
              <a:avLst/>
            </a:prstGeom>
            <a:solidFill>
              <a:srgbClr val="FCC812"/>
            </a:solidFill>
            <a:ln>
              <a:solidFill>
                <a:srgbClr val="BBBD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sz="1200" dirty="0"/>
                <a:t>Pendents i Àrees</a:t>
              </a:r>
            </a:p>
          </p:txBody>
        </p:sp>
        <p:sp>
          <p:nvSpPr>
            <p:cNvPr id="7" name="Rectángulo 6">
              <a:extLst>
                <a:ext uri="{FF2B5EF4-FFF2-40B4-BE49-F238E27FC236}">
                  <a16:creationId xmlns:a16="http://schemas.microsoft.com/office/drawing/2014/main" id="{4E1B174C-4F39-A863-6A96-172F10B26C27}"/>
                </a:ext>
              </a:extLst>
            </p:cNvPr>
            <p:cNvSpPr/>
            <p:nvPr/>
          </p:nvSpPr>
          <p:spPr>
            <a:xfrm>
              <a:off x="6348708" y="4031999"/>
              <a:ext cx="1222367" cy="1440000"/>
            </a:xfrm>
            <a:prstGeom prst="rect">
              <a:avLst/>
            </a:prstGeom>
            <a:noFill/>
            <a:ln>
              <a:solidFill>
                <a:srgbClr val="FCC8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cxnSp>
          <p:nvCxnSpPr>
            <p:cNvPr id="8" name="Conector recto de flecha 7">
              <a:extLst>
                <a:ext uri="{FF2B5EF4-FFF2-40B4-BE49-F238E27FC236}">
                  <a16:creationId xmlns:a16="http://schemas.microsoft.com/office/drawing/2014/main" id="{84203255-923C-C1F2-2260-5B936EF87BE9}"/>
                </a:ext>
              </a:extLst>
            </p:cNvPr>
            <p:cNvCxnSpPr>
              <a:cxnSpLocks/>
            </p:cNvCxnSpPr>
            <p:nvPr/>
          </p:nvCxnSpPr>
          <p:spPr>
            <a:xfrm>
              <a:off x="6959891" y="3420000"/>
              <a:ext cx="0" cy="534086"/>
            </a:xfrm>
            <a:prstGeom prst="straightConnector1">
              <a:avLst/>
            </a:prstGeom>
            <a:ln>
              <a:solidFill>
                <a:srgbClr val="BBBDBF"/>
              </a:solidFill>
              <a:tailEnd type="triangle"/>
            </a:ln>
          </p:spPr>
          <p:style>
            <a:lnRef idx="1">
              <a:schemeClr val="accent1"/>
            </a:lnRef>
            <a:fillRef idx="0">
              <a:schemeClr val="accent1"/>
            </a:fillRef>
            <a:effectRef idx="0">
              <a:schemeClr val="accent1"/>
            </a:effectRef>
            <a:fontRef idx="minor">
              <a:schemeClr val="tx1"/>
            </a:fontRef>
          </p:style>
        </p:cxnSp>
        <p:sp>
          <p:nvSpPr>
            <p:cNvPr id="9" name="CuadroTexto 8">
              <a:extLst>
                <a:ext uri="{FF2B5EF4-FFF2-40B4-BE49-F238E27FC236}">
                  <a16:creationId xmlns:a16="http://schemas.microsoft.com/office/drawing/2014/main" id="{D12BEC42-A252-5AAB-D48E-E02C97019817}"/>
                </a:ext>
              </a:extLst>
            </p:cNvPr>
            <p:cNvSpPr txBox="1"/>
            <p:nvPr/>
          </p:nvSpPr>
          <p:spPr>
            <a:xfrm>
              <a:off x="6348707" y="4050000"/>
              <a:ext cx="1209249" cy="738664"/>
            </a:xfrm>
            <a:prstGeom prst="rect">
              <a:avLst/>
            </a:prstGeom>
            <a:noFill/>
          </p:spPr>
          <p:txBody>
            <a:bodyPr wrap="square" rtlCol="0">
              <a:spAutoFit/>
            </a:bodyPr>
            <a:lstStyle/>
            <a:p>
              <a:pPr algn="ctr"/>
              <a:r>
                <a:rPr lang="ca-ES" sz="1050" dirty="0">
                  <a:solidFill>
                    <a:srgbClr val="BBBDBF"/>
                  </a:solidFill>
                </a:rPr>
                <a:t>Filtratge de parcel·les amb </a:t>
              </a:r>
              <a:r>
                <a:rPr lang="ca-ES" sz="1050" b="1" dirty="0">
                  <a:solidFill>
                    <a:srgbClr val="BBBDBF"/>
                  </a:solidFill>
                </a:rPr>
                <a:t>pendents &lt; 15%.</a:t>
              </a:r>
            </a:p>
            <a:p>
              <a:pPr algn="ctr"/>
              <a:r>
                <a:rPr lang="ca-ES" sz="1050" b="1" dirty="0">
                  <a:solidFill>
                    <a:srgbClr val="BBBDBF"/>
                  </a:solidFill>
                </a:rPr>
                <a:t>I àrees &gt;=5000 m2</a:t>
              </a:r>
            </a:p>
          </p:txBody>
        </p:sp>
      </p:grpSp>
      <p:grpSp>
        <p:nvGrpSpPr>
          <p:cNvPr id="10" name="Grupo 9">
            <a:extLst>
              <a:ext uri="{FF2B5EF4-FFF2-40B4-BE49-F238E27FC236}">
                <a16:creationId xmlns:a16="http://schemas.microsoft.com/office/drawing/2014/main" id="{8BC32574-E089-044C-DD9B-5356C09DE54F}"/>
              </a:ext>
            </a:extLst>
          </p:cNvPr>
          <p:cNvGrpSpPr/>
          <p:nvPr/>
        </p:nvGrpSpPr>
        <p:grpSpPr>
          <a:xfrm>
            <a:off x="2244555" y="2429960"/>
            <a:ext cx="1235252" cy="3204000"/>
            <a:chOff x="476212" y="2268000"/>
            <a:chExt cx="1235252" cy="3204000"/>
          </a:xfrm>
        </p:grpSpPr>
        <p:sp>
          <p:nvSpPr>
            <p:cNvPr id="11" name="CuadroTexto 10">
              <a:extLst>
                <a:ext uri="{FF2B5EF4-FFF2-40B4-BE49-F238E27FC236}">
                  <a16:creationId xmlns:a16="http://schemas.microsoft.com/office/drawing/2014/main" id="{707CB583-7B55-3A6F-4DE3-E9DABD75B92F}"/>
                </a:ext>
              </a:extLst>
            </p:cNvPr>
            <p:cNvSpPr txBox="1"/>
            <p:nvPr/>
          </p:nvSpPr>
          <p:spPr>
            <a:xfrm>
              <a:off x="487464" y="4050000"/>
              <a:ext cx="1224000" cy="1061829"/>
            </a:xfrm>
            <a:prstGeom prst="rect">
              <a:avLst/>
            </a:prstGeom>
            <a:noFill/>
          </p:spPr>
          <p:txBody>
            <a:bodyPr wrap="square" rtlCol="0">
              <a:spAutoFit/>
            </a:bodyPr>
            <a:lstStyle/>
            <a:p>
              <a:pPr algn="ctr"/>
              <a:r>
                <a:rPr lang="ca-ES" sz="1050" dirty="0">
                  <a:solidFill>
                    <a:srgbClr val="BBBDBF"/>
                  </a:solidFill>
                </a:rPr>
                <a:t>Filtratge de parcel·les amb qualificació urbanística del sòl (SNU)</a:t>
              </a:r>
            </a:p>
            <a:p>
              <a:pPr algn="ctr"/>
              <a:r>
                <a:rPr lang="ca-ES" sz="1050" dirty="0">
                  <a:solidFill>
                    <a:srgbClr val="BBBDBF"/>
                  </a:solidFill>
                </a:rPr>
                <a:t> </a:t>
              </a:r>
              <a:r>
                <a:rPr lang="ca-ES" sz="1050" b="1" dirty="0">
                  <a:solidFill>
                    <a:srgbClr val="BBBDBF"/>
                  </a:solidFill>
                </a:rPr>
                <a:t>N1 Ordinari</a:t>
              </a:r>
            </a:p>
          </p:txBody>
        </p:sp>
        <p:sp>
          <p:nvSpPr>
            <p:cNvPr id="12" name="Rectángulo: esquinas redondeadas 11">
              <a:extLst>
                <a:ext uri="{FF2B5EF4-FFF2-40B4-BE49-F238E27FC236}">
                  <a16:creationId xmlns:a16="http://schemas.microsoft.com/office/drawing/2014/main" id="{4EB8E7B5-70D8-18A2-1F5B-7FA76347619B}"/>
                </a:ext>
              </a:extLst>
            </p:cNvPr>
            <p:cNvSpPr/>
            <p:nvPr/>
          </p:nvSpPr>
          <p:spPr>
            <a:xfrm>
              <a:off x="476212" y="2268000"/>
              <a:ext cx="1224000" cy="1044000"/>
            </a:xfrm>
            <a:prstGeom prst="roundRect">
              <a:avLst/>
            </a:prstGeom>
            <a:solidFill>
              <a:srgbClr val="FCC812"/>
            </a:solidFill>
            <a:ln>
              <a:solidFill>
                <a:srgbClr val="BBBD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sz="1200" dirty="0"/>
                <a:t>Planejament urbanístic</a:t>
              </a:r>
            </a:p>
          </p:txBody>
        </p:sp>
        <p:cxnSp>
          <p:nvCxnSpPr>
            <p:cNvPr id="13" name="Conector recto de flecha 12">
              <a:extLst>
                <a:ext uri="{FF2B5EF4-FFF2-40B4-BE49-F238E27FC236}">
                  <a16:creationId xmlns:a16="http://schemas.microsoft.com/office/drawing/2014/main" id="{07D0F2E2-1A04-5699-3B24-DD4622C63D98}"/>
                </a:ext>
              </a:extLst>
            </p:cNvPr>
            <p:cNvCxnSpPr>
              <a:cxnSpLocks/>
            </p:cNvCxnSpPr>
            <p:nvPr/>
          </p:nvCxnSpPr>
          <p:spPr>
            <a:xfrm>
              <a:off x="1088212" y="3420000"/>
              <a:ext cx="0" cy="534086"/>
            </a:xfrm>
            <a:prstGeom prst="straightConnector1">
              <a:avLst/>
            </a:prstGeom>
            <a:ln>
              <a:solidFill>
                <a:srgbClr val="BBBDBF"/>
              </a:solidFill>
              <a:tailEnd type="triangle"/>
            </a:ln>
          </p:spPr>
          <p:style>
            <a:lnRef idx="1">
              <a:schemeClr val="accent1"/>
            </a:lnRef>
            <a:fillRef idx="0">
              <a:schemeClr val="accent1"/>
            </a:fillRef>
            <a:effectRef idx="0">
              <a:schemeClr val="accent1"/>
            </a:effectRef>
            <a:fontRef idx="minor">
              <a:schemeClr val="tx1"/>
            </a:fontRef>
          </p:style>
        </p:cxnSp>
        <p:sp>
          <p:nvSpPr>
            <p:cNvPr id="14" name="Rectángulo 13">
              <a:extLst>
                <a:ext uri="{FF2B5EF4-FFF2-40B4-BE49-F238E27FC236}">
                  <a16:creationId xmlns:a16="http://schemas.microsoft.com/office/drawing/2014/main" id="{575C9853-6D1E-2A38-6642-058EC8FE977E}"/>
                </a:ext>
              </a:extLst>
            </p:cNvPr>
            <p:cNvSpPr/>
            <p:nvPr/>
          </p:nvSpPr>
          <p:spPr>
            <a:xfrm>
              <a:off x="477029" y="4032000"/>
              <a:ext cx="1222367" cy="1440000"/>
            </a:xfrm>
            <a:prstGeom prst="rect">
              <a:avLst/>
            </a:prstGeom>
            <a:noFill/>
            <a:ln>
              <a:solidFill>
                <a:srgbClr val="FCC8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grpSp>
      <p:sp>
        <p:nvSpPr>
          <p:cNvPr id="15" name="Rectángulo: esquinas redondeadas 14">
            <a:extLst>
              <a:ext uri="{FF2B5EF4-FFF2-40B4-BE49-F238E27FC236}">
                <a16:creationId xmlns:a16="http://schemas.microsoft.com/office/drawing/2014/main" id="{14D837E1-C715-43EB-F9E1-374E653741E4}"/>
              </a:ext>
            </a:extLst>
          </p:cNvPr>
          <p:cNvSpPr/>
          <p:nvPr/>
        </p:nvSpPr>
        <p:spPr>
          <a:xfrm>
            <a:off x="2909428" y="1367960"/>
            <a:ext cx="6373144" cy="486000"/>
          </a:xfrm>
          <a:prstGeom prst="roundRect">
            <a:avLst/>
          </a:prstGeom>
          <a:solidFill>
            <a:srgbClr val="FCC812"/>
          </a:solidFill>
          <a:ln>
            <a:solidFill>
              <a:srgbClr val="BBBD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Filtratge Preliminar : Aptes</a:t>
            </a:r>
          </a:p>
        </p:txBody>
      </p:sp>
      <p:grpSp>
        <p:nvGrpSpPr>
          <p:cNvPr id="16" name="Grupo 15">
            <a:extLst>
              <a:ext uri="{FF2B5EF4-FFF2-40B4-BE49-F238E27FC236}">
                <a16:creationId xmlns:a16="http://schemas.microsoft.com/office/drawing/2014/main" id="{9A1A8DFE-354C-93AD-3FEB-BAC0F7E8BD34}"/>
              </a:ext>
            </a:extLst>
          </p:cNvPr>
          <p:cNvGrpSpPr/>
          <p:nvPr/>
        </p:nvGrpSpPr>
        <p:grpSpPr>
          <a:xfrm>
            <a:off x="4852243" y="2413344"/>
            <a:ext cx="1222367" cy="3220615"/>
            <a:chOff x="3512158" y="2251384"/>
            <a:chExt cx="1222367" cy="3220615"/>
          </a:xfrm>
        </p:grpSpPr>
        <p:sp>
          <p:nvSpPr>
            <p:cNvPr id="17" name="CuadroTexto 16">
              <a:extLst>
                <a:ext uri="{FF2B5EF4-FFF2-40B4-BE49-F238E27FC236}">
                  <a16:creationId xmlns:a16="http://schemas.microsoft.com/office/drawing/2014/main" id="{9CA5DCA7-3874-AE9E-9353-E6BE2FDD850C}"/>
                </a:ext>
              </a:extLst>
            </p:cNvPr>
            <p:cNvSpPr txBox="1"/>
            <p:nvPr/>
          </p:nvSpPr>
          <p:spPr>
            <a:xfrm>
              <a:off x="3547764" y="4050000"/>
              <a:ext cx="1088781" cy="1223412"/>
            </a:xfrm>
            <a:prstGeom prst="rect">
              <a:avLst/>
            </a:prstGeom>
            <a:noFill/>
          </p:spPr>
          <p:txBody>
            <a:bodyPr wrap="square" rtlCol="0">
              <a:spAutoFit/>
            </a:bodyPr>
            <a:lstStyle/>
            <a:p>
              <a:pPr algn="ctr"/>
              <a:r>
                <a:rPr lang="ca-ES" sz="1050" dirty="0">
                  <a:solidFill>
                    <a:srgbClr val="BBBDBF"/>
                  </a:solidFill>
                </a:rPr>
                <a:t>Filtratge</a:t>
              </a:r>
              <a:r>
                <a:rPr lang="ca-ES" sz="1050" b="1" dirty="0">
                  <a:solidFill>
                    <a:srgbClr val="BBBDBF"/>
                  </a:solidFill>
                </a:rPr>
                <a:t> Xarxa Natura 2000</a:t>
              </a:r>
              <a:r>
                <a:rPr lang="ca-ES" sz="1050" dirty="0">
                  <a:solidFill>
                    <a:srgbClr val="BBBDBF"/>
                  </a:solidFill>
                </a:rPr>
                <a:t>, </a:t>
              </a:r>
              <a:r>
                <a:rPr lang="ca-ES" sz="1050" b="1" dirty="0">
                  <a:solidFill>
                    <a:srgbClr val="BBBDBF"/>
                  </a:solidFill>
                </a:rPr>
                <a:t>PEIN</a:t>
              </a:r>
              <a:r>
                <a:rPr lang="ca-ES" sz="1050" dirty="0">
                  <a:solidFill>
                    <a:srgbClr val="BBBDBF"/>
                  </a:solidFill>
                </a:rPr>
                <a:t>, </a:t>
              </a:r>
              <a:r>
                <a:rPr lang="ca-ES" sz="1050" b="1" dirty="0">
                  <a:solidFill>
                    <a:srgbClr val="BBBDBF"/>
                  </a:solidFill>
                </a:rPr>
                <a:t>ENPE</a:t>
              </a:r>
              <a:r>
                <a:rPr lang="ca-ES" sz="1050" dirty="0">
                  <a:solidFill>
                    <a:srgbClr val="BBBDBF"/>
                  </a:solidFill>
                </a:rPr>
                <a:t>, </a:t>
              </a:r>
              <a:r>
                <a:rPr lang="ca-ES" sz="1050" b="1" dirty="0">
                  <a:solidFill>
                    <a:srgbClr val="BBBDBF"/>
                  </a:solidFill>
                </a:rPr>
                <a:t>Patrimoni Geològic</a:t>
              </a:r>
              <a:r>
                <a:rPr lang="ca-ES" sz="1050" dirty="0">
                  <a:solidFill>
                    <a:srgbClr val="BBBDBF"/>
                  </a:solidFill>
                </a:rPr>
                <a:t>, </a:t>
              </a:r>
              <a:r>
                <a:rPr lang="ca-ES" sz="1050" b="1" dirty="0">
                  <a:solidFill>
                    <a:srgbClr val="BBBDBF"/>
                  </a:solidFill>
                </a:rPr>
                <a:t>Espais Humits i Aiguamolls.</a:t>
              </a:r>
            </a:p>
          </p:txBody>
        </p:sp>
        <p:sp>
          <p:nvSpPr>
            <p:cNvPr id="18" name="Rectángulo: esquinas redondeadas 17">
              <a:extLst>
                <a:ext uri="{FF2B5EF4-FFF2-40B4-BE49-F238E27FC236}">
                  <a16:creationId xmlns:a16="http://schemas.microsoft.com/office/drawing/2014/main" id="{B824F92E-1370-CF8B-748C-353577A31095}"/>
                </a:ext>
              </a:extLst>
            </p:cNvPr>
            <p:cNvSpPr/>
            <p:nvPr/>
          </p:nvSpPr>
          <p:spPr>
            <a:xfrm>
              <a:off x="3512158" y="2251384"/>
              <a:ext cx="1222366" cy="1044000"/>
            </a:xfrm>
            <a:prstGeom prst="roundRect">
              <a:avLst/>
            </a:prstGeom>
            <a:solidFill>
              <a:srgbClr val="FCC812"/>
            </a:solidFill>
            <a:ln>
              <a:solidFill>
                <a:srgbClr val="BBBD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sz="1200" dirty="0"/>
                <a:t>Proteccions ambientals</a:t>
              </a:r>
            </a:p>
          </p:txBody>
        </p:sp>
        <p:sp>
          <p:nvSpPr>
            <p:cNvPr id="19" name="Rectángulo 18">
              <a:extLst>
                <a:ext uri="{FF2B5EF4-FFF2-40B4-BE49-F238E27FC236}">
                  <a16:creationId xmlns:a16="http://schemas.microsoft.com/office/drawing/2014/main" id="{08264549-B116-7376-5D55-4DF70DDB0938}"/>
                </a:ext>
              </a:extLst>
            </p:cNvPr>
            <p:cNvSpPr/>
            <p:nvPr/>
          </p:nvSpPr>
          <p:spPr>
            <a:xfrm>
              <a:off x="3512158" y="4031999"/>
              <a:ext cx="1222367" cy="1440000"/>
            </a:xfrm>
            <a:prstGeom prst="rect">
              <a:avLst/>
            </a:prstGeom>
            <a:noFill/>
            <a:ln>
              <a:solidFill>
                <a:srgbClr val="FCC8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cxnSp>
          <p:nvCxnSpPr>
            <p:cNvPr id="20" name="Conector recto de flecha 19">
              <a:extLst>
                <a:ext uri="{FF2B5EF4-FFF2-40B4-BE49-F238E27FC236}">
                  <a16:creationId xmlns:a16="http://schemas.microsoft.com/office/drawing/2014/main" id="{EE90F7F3-9075-264E-BA16-91669C3A41B3}"/>
                </a:ext>
              </a:extLst>
            </p:cNvPr>
            <p:cNvCxnSpPr>
              <a:cxnSpLocks/>
            </p:cNvCxnSpPr>
            <p:nvPr/>
          </p:nvCxnSpPr>
          <p:spPr>
            <a:xfrm>
              <a:off x="4123341" y="3420000"/>
              <a:ext cx="0" cy="534086"/>
            </a:xfrm>
            <a:prstGeom prst="straightConnector1">
              <a:avLst/>
            </a:prstGeom>
            <a:ln>
              <a:solidFill>
                <a:srgbClr val="BBBDBF"/>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1" name="Grupo 20">
            <a:extLst>
              <a:ext uri="{FF2B5EF4-FFF2-40B4-BE49-F238E27FC236}">
                <a16:creationId xmlns:a16="http://schemas.microsoft.com/office/drawing/2014/main" id="{22585B8F-2DD2-986C-A01F-3F42AD692D2A}"/>
              </a:ext>
            </a:extLst>
          </p:cNvPr>
          <p:cNvGrpSpPr/>
          <p:nvPr/>
        </p:nvGrpSpPr>
        <p:grpSpPr>
          <a:xfrm>
            <a:off x="8754065" y="2429960"/>
            <a:ext cx="1222367" cy="3203999"/>
            <a:chOff x="7718814" y="2268000"/>
            <a:chExt cx="1222367" cy="3203999"/>
          </a:xfrm>
        </p:grpSpPr>
        <p:sp>
          <p:nvSpPr>
            <p:cNvPr id="22" name="CuadroTexto 21">
              <a:extLst>
                <a:ext uri="{FF2B5EF4-FFF2-40B4-BE49-F238E27FC236}">
                  <a16:creationId xmlns:a16="http://schemas.microsoft.com/office/drawing/2014/main" id="{387550A0-E4F5-2139-BA96-919E589D8E45}"/>
                </a:ext>
              </a:extLst>
            </p:cNvPr>
            <p:cNvSpPr txBox="1"/>
            <p:nvPr/>
          </p:nvSpPr>
          <p:spPr>
            <a:xfrm>
              <a:off x="7726080" y="4050000"/>
              <a:ext cx="1207834" cy="900246"/>
            </a:xfrm>
            <a:prstGeom prst="rect">
              <a:avLst/>
            </a:prstGeom>
            <a:noFill/>
          </p:spPr>
          <p:txBody>
            <a:bodyPr wrap="square" rtlCol="0">
              <a:spAutoFit/>
            </a:bodyPr>
            <a:lstStyle/>
            <a:p>
              <a:pPr algn="ctr"/>
              <a:r>
                <a:rPr lang="ca-ES" sz="1050" dirty="0">
                  <a:solidFill>
                    <a:srgbClr val="BBBDBF"/>
                  </a:solidFill>
                </a:rPr>
                <a:t>Filtratge de parcel·les </a:t>
              </a:r>
              <a:r>
                <a:rPr lang="ca-ES" sz="1050" b="1" dirty="0">
                  <a:solidFill>
                    <a:srgbClr val="BBBDBF"/>
                  </a:solidFill>
                </a:rPr>
                <a:t>excloent orientacions N,NE,NW </a:t>
              </a:r>
              <a:r>
                <a:rPr lang="ca-ES" sz="1050" dirty="0">
                  <a:solidFill>
                    <a:srgbClr val="BBBDBF"/>
                  </a:solidFill>
                </a:rPr>
                <a:t>o amb </a:t>
              </a:r>
              <a:r>
                <a:rPr lang="ca-ES" sz="1050" b="1" dirty="0">
                  <a:solidFill>
                    <a:srgbClr val="BBBDBF"/>
                  </a:solidFill>
                </a:rPr>
                <a:t>pendents &gt; 5%</a:t>
              </a:r>
            </a:p>
          </p:txBody>
        </p:sp>
        <p:sp>
          <p:nvSpPr>
            <p:cNvPr id="23" name="Rectángulo: esquinas redondeadas 22">
              <a:extLst>
                <a:ext uri="{FF2B5EF4-FFF2-40B4-BE49-F238E27FC236}">
                  <a16:creationId xmlns:a16="http://schemas.microsoft.com/office/drawing/2014/main" id="{51AFC465-77AE-27FA-BB33-E2CDF91446F2}"/>
                </a:ext>
              </a:extLst>
            </p:cNvPr>
            <p:cNvSpPr/>
            <p:nvPr/>
          </p:nvSpPr>
          <p:spPr>
            <a:xfrm>
              <a:off x="7718815" y="2268000"/>
              <a:ext cx="1222365" cy="1044000"/>
            </a:xfrm>
            <a:prstGeom prst="roundRect">
              <a:avLst/>
            </a:prstGeom>
            <a:solidFill>
              <a:srgbClr val="FCC812"/>
            </a:solidFill>
            <a:ln>
              <a:solidFill>
                <a:srgbClr val="BBBD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sz="1200" dirty="0"/>
                <a:t>Orientacions</a:t>
              </a:r>
            </a:p>
          </p:txBody>
        </p:sp>
        <p:sp>
          <p:nvSpPr>
            <p:cNvPr id="24" name="Rectángulo 23">
              <a:extLst>
                <a:ext uri="{FF2B5EF4-FFF2-40B4-BE49-F238E27FC236}">
                  <a16:creationId xmlns:a16="http://schemas.microsoft.com/office/drawing/2014/main" id="{D937BC31-548B-1A4E-26B5-F53621CB2AB1}"/>
                </a:ext>
              </a:extLst>
            </p:cNvPr>
            <p:cNvSpPr/>
            <p:nvPr/>
          </p:nvSpPr>
          <p:spPr>
            <a:xfrm>
              <a:off x="7718814" y="4031999"/>
              <a:ext cx="1222367" cy="1440000"/>
            </a:xfrm>
            <a:prstGeom prst="rect">
              <a:avLst/>
            </a:prstGeom>
            <a:noFill/>
            <a:ln>
              <a:solidFill>
                <a:srgbClr val="FCC8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cxnSp>
          <p:nvCxnSpPr>
            <p:cNvPr id="25" name="Conector recto de flecha 24">
              <a:extLst>
                <a:ext uri="{FF2B5EF4-FFF2-40B4-BE49-F238E27FC236}">
                  <a16:creationId xmlns:a16="http://schemas.microsoft.com/office/drawing/2014/main" id="{0D081494-CB75-91E4-F74B-A211A3A6EA20}"/>
                </a:ext>
              </a:extLst>
            </p:cNvPr>
            <p:cNvCxnSpPr>
              <a:cxnSpLocks/>
            </p:cNvCxnSpPr>
            <p:nvPr/>
          </p:nvCxnSpPr>
          <p:spPr>
            <a:xfrm>
              <a:off x="8329997" y="3420000"/>
              <a:ext cx="0" cy="534086"/>
            </a:xfrm>
            <a:prstGeom prst="straightConnector1">
              <a:avLst/>
            </a:prstGeom>
            <a:ln>
              <a:solidFill>
                <a:srgbClr val="BBBDBF"/>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6" name="Grupo 25">
            <a:extLst>
              <a:ext uri="{FF2B5EF4-FFF2-40B4-BE49-F238E27FC236}">
                <a16:creationId xmlns:a16="http://schemas.microsoft.com/office/drawing/2014/main" id="{B69BEE6F-3D10-670D-EBA0-86063FD25237}"/>
              </a:ext>
            </a:extLst>
          </p:cNvPr>
          <p:cNvGrpSpPr/>
          <p:nvPr/>
        </p:nvGrpSpPr>
        <p:grpSpPr>
          <a:xfrm>
            <a:off x="6148010" y="2429960"/>
            <a:ext cx="1222367" cy="3203999"/>
            <a:chOff x="9157999" y="2268000"/>
            <a:chExt cx="1222367" cy="3203999"/>
          </a:xfrm>
        </p:grpSpPr>
        <p:sp>
          <p:nvSpPr>
            <p:cNvPr id="27" name="CuadroTexto 26">
              <a:extLst>
                <a:ext uri="{FF2B5EF4-FFF2-40B4-BE49-F238E27FC236}">
                  <a16:creationId xmlns:a16="http://schemas.microsoft.com/office/drawing/2014/main" id="{A8FA3E5F-03C6-DF51-2E61-3C2D2BF859F8}"/>
                </a:ext>
              </a:extLst>
            </p:cNvPr>
            <p:cNvSpPr txBox="1"/>
            <p:nvPr/>
          </p:nvSpPr>
          <p:spPr>
            <a:xfrm>
              <a:off x="9176639" y="4050000"/>
              <a:ext cx="1203726" cy="1061829"/>
            </a:xfrm>
            <a:prstGeom prst="rect">
              <a:avLst/>
            </a:prstGeom>
            <a:noFill/>
          </p:spPr>
          <p:txBody>
            <a:bodyPr wrap="square" rtlCol="0">
              <a:spAutoFit/>
            </a:bodyPr>
            <a:lstStyle/>
            <a:p>
              <a:pPr algn="ctr"/>
              <a:r>
                <a:rPr lang="ca-ES" sz="1050" dirty="0">
                  <a:solidFill>
                    <a:srgbClr val="BBBDBF"/>
                  </a:solidFill>
                </a:rPr>
                <a:t>Filtratge de parcel·les amb classificació de capacitat </a:t>
              </a:r>
              <a:r>
                <a:rPr lang="ca-ES" sz="1050" dirty="0" err="1">
                  <a:solidFill>
                    <a:srgbClr val="BBBDBF"/>
                  </a:solidFill>
                </a:rPr>
                <a:t>agrològica</a:t>
              </a:r>
              <a:r>
                <a:rPr lang="ca-ES" sz="1050" dirty="0">
                  <a:solidFill>
                    <a:srgbClr val="BBBDBF"/>
                  </a:solidFill>
                </a:rPr>
                <a:t> </a:t>
              </a:r>
            </a:p>
            <a:p>
              <a:pPr algn="ctr"/>
              <a:r>
                <a:rPr lang="ca-ES" sz="1050" b="1" dirty="0">
                  <a:solidFill>
                    <a:srgbClr val="BBBDBF"/>
                  </a:solidFill>
                </a:rPr>
                <a:t>CI</a:t>
              </a:r>
              <a:r>
                <a:rPr lang="ca-ES" sz="1050" dirty="0">
                  <a:solidFill>
                    <a:srgbClr val="BBBDBF"/>
                  </a:solidFill>
                </a:rPr>
                <a:t> y </a:t>
              </a:r>
              <a:r>
                <a:rPr lang="ca-ES" sz="1050" b="1" dirty="0">
                  <a:solidFill>
                    <a:srgbClr val="BBBDBF"/>
                  </a:solidFill>
                </a:rPr>
                <a:t>CII. </a:t>
              </a:r>
            </a:p>
          </p:txBody>
        </p:sp>
        <p:sp>
          <p:nvSpPr>
            <p:cNvPr id="28" name="Rectángulo: esquinas redondeadas 27">
              <a:extLst>
                <a:ext uri="{FF2B5EF4-FFF2-40B4-BE49-F238E27FC236}">
                  <a16:creationId xmlns:a16="http://schemas.microsoft.com/office/drawing/2014/main" id="{422197D7-E8DB-84DC-E767-F47546B59DBF}"/>
                </a:ext>
              </a:extLst>
            </p:cNvPr>
            <p:cNvSpPr/>
            <p:nvPr/>
          </p:nvSpPr>
          <p:spPr>
            <a:xfrm>
              <a:off x="9158000" y="2268000"/>
              <a:ext cx="1222364" cy="1044000"/>
            </a:xfrm>
            <a:prstGeom prst="roundRect">
              <a:avLst/>
            </a:prstGeom>
            <a:solidFill>
              <a:srgbClr val="FCC812"/>
            </a:solidFill>
            <a:ln>
              <a:solidFill>
                <a:srgbClr val="BBBD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sz="1200" dirty="0"/>
                <a:t>Agrologia</a:t>
              </a:r>
            </a:p>
          </p:txBody>
        </p:sp>
        <p:sp>
          <p:nvSpPr>
            <p:cNvPr id="29" name="Rectángulo 28">
              <a:extLst>
                <a:ext uri="{FF2B5EF4-FFF2-40B4-BE49-F238E27FC236}">
                  <a16:creationId xmlns:a16="http://schemas.microsoft.com/office/drawing/2014/main" id="{84D1E02C-75BA-8C45-8E18-F8672723AF56}"/>
                </a:ext>
              </a:extLst>
            </p:cNvPr>
            <p:cNvSpPr/>
            <p:nvPr/>
          </p:nvSpPr>
          <p:spPr>
            <a:xfrm>
              <a:off x="9157999" y="4031999"/>
              <a:ext cx="1222367" cy="1440000"/>
            </a:xfrm>
            <a:prstGeom prst="rect">
              <a:avLst/>
            </a:prstGeom>
            <a:noFill/>
            <a:ln>
              <a:solidFill>
                <a:srgbClr val="FCC8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cxnSp>
          <p:nvCxnSpPr>
            <p:cNvPr id="30" name="Conector recto de flecha 29">
              <a:extLst>
                <a:ext uri="{FF2B5EF4-FFF2-40B4-BE49-F238E27FC236}">
                  <a16:creationId xmlns:a16="http://schemas.microsoft.com/office/drawing/2014/main" id="{E383495A-E63F-C72B-109E-45887DF7D221}"/>
                </a:ext>
              </a:extLst>
            </p:cNvPr>
            <p:cNvCxnSpPr>
              <a:cxnSpLocks/>
            </p:cNvCxnSpPr>
            <p:nvPr/>
          </p:nvCxnSpPr>
          <p:spPr>
            <a:xfrm>
              <a:off x="9769182" y="3420000"/>
              <a:ext cx="0" cy="534086"/>
            </a:xfrm>
            <a:prstGeom prst="straightConnector1">
              <a:avLst/>
            </a:prstGeom>
            <a:ln>
              <a:solidFill>
                <a:srgbClr val="BBBDBF"/>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1" name="Grupo 30">
            <a:extLst>
              <a:ext uri="{FF2B5EF4-FFF2-40B4-BE49-F238E27FC236}">
                <a16:creationId xmlns:a16="http://schemas.microsoft.com/office/drawing/2014/main" id="{F4EC041B-9522-B6F4-1026-0BA08F55CA31}"/>
              </a:ext>
            </a:extLst>
          </p:cNvPr>
          <p:cNvGrpSpPr/>
          <p:nvPr/>
        </p:nvGrpSpPr>
        <p:grpSpPr>
          <a:xfrm>
            <a:off x="3553207" y="2429960"/>
            <a:ext cx="1224000" cy="3203999"/>
            <a:chOff x="4929600" y="2268000"/>
            <a:chExt cx="1224000" cy="3203999"/>
          </a:xfrm>
        </p:grpSpPr>
        <p:sp>
          <p:nvSpPr>
            <p:cNvPr id="32" name="Rectángulo: esquinas redondeadas 31">
              <a:extLst>
                <a:ext uri="{FF2B5EF4-FFF2-40B4-BE49-F238E27FC236}">
                  <a16:creationId xmlns:a16="http://schemas.microsoft.com/office/drawing/2014/main" id="{ED21B421-89C1-0956-42DB-BF7325BB7A80}"/>
                </a:ext>
              </a:extLst>
            </p:cNvPr>
            <p:cNvSpPr/>
            <p:nvPr/>
          </p:nvSpPr>
          <p:spPr>
            <a:xfrm>
              <a:off x="4929600" y="2268000"/>
              <a:ext cx="1224000" cy="1044000"/>
            </a:xfrm>
            <a:prstGeom prst="roundRect">
              <a:avLst/>
            </a:prstGeom>
            <a:solidFill>
              <a:srgbClr val="FCC812"/>
            </a:solidFill>
            <a:ln>
              <a:solidFill>
                <a:srgbClr val="BBBD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sz="1200" dirty="0"/>
                <a:t>Protecció territorial</a:t>
              </a:r>
            </a:p>
          </p:txBody>
        </p:sp>
        <p:sp>
          <p:nvSpPr>
            <p:cNvPr id="33" name="Rectángulo 32">
              <a:extLst>
                <a:ext uri="{FF2B5EF4-FFF2-40B4-BE49-F238E27FC236}">
                  <a16:creationId xmlns:a16="http://schemas.microsoft.com/office/drawing/2014/main" id="{4BDE40E2-162C-2313-C776-06EA79F0D834}"/>
                </a:ext>
              </a:extLst>
            </p:cNvPr>
            <p:cNvSpPr/>
            <p:nvPr/>
          </p:nvSpPr>
          <p:spPr>
            <a:xfrm>
              <a:off x="4930417" y="4031999"/>
              <a:ext cx="1222367" cy="1440000"/>
            </a:xfrm>
            <a:prstGeom prst="rect">
              <a:avLst/>
            </a:prstGeom>
            <a:noFill/>
            <a:ln>
              <a:solidFill>
                <a:srgbClr val="FCC8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cxnSp>
          <p:nvCxnSpPr>
            <p:cNvPr id="34" name="Conector recto de flecha 33">
              <a:extLst>
                <a:ext uri="{FF2B5EF4-FFF2-40B4-BE49-F238E27FC236}">
                  <a16:creationId xmlns:a16="http://schemas.microsoft.com/office/drawing/2014/main" id="{68AE8411-F2FF-FA4D-F09A-9245762493D8}"/>
                </a:ext>
              </a:extLst>
            </p:cNvPr>
            <p:cNvCxnSpPr>
              <a:cxnSpLocks/>
            </p:cNvCxnSpPr>
            <p:nvPr/>
          </p:nvCxnSpPr>
          <p:spPr>
            <a:xfrm>
              <a:off x="5541600" y="3420000"/>
              <a:ext cx="0" cy="534086"/>
            </a:xfrm>
            <a:prstGeom prst="straightConnector1">
              <a:avLst/>
            </a:prstGeom>
            <a:ln>
              <a:solidFill>
                <a:srgbClr val="BBBDBF"/>
              </a:solidFill>
              <a:tailEnd type="triangle"/>
            </a:ln>
          </p:spPr>
          <p:style>
            <a:lnRef idx="1">
              <a:schemeClr val="accent1"/>
            </a:lnRef>
            <a:fillRef idx="0">
              <a:schemeClr val="accent1"/>
            </a:fillRef>
            <a:effectRef idx="0">
              <a:schemeClr val="accent1"/>
            </a:effectRef>
            <a:fontRef idx="minor">
              <a:schemeClr val="tx1"/>
            </a:fontRef>
          </p:style>
        </p:cxnSp>
        <p:sp>
          <p:nvSpPr>
            <p:cNvPr id="35" name="CuadroTexto 34">
              <a:extLst>
                <a:ext uri="{FF2B5EF4-FFF2-40B4-BE49-F238E27FC236}">
                  <a16:creationId xmlns:a16="http://schemas.microsoft.com/office/drawing/2014/main" id="{7CDDD16F-D150-EBD9-C36B-F88F02CF0B05}"/>
                </a:ext>
              </a:extLst>
            </p:cNvPr>
            <p:cNvSpPr txBox="1"/>
            <p:nvPr/>
          </p:nvSpPr>
          <p:spPr>
            <a:xfrm>
              <a:off x="4929601" y="4050000"/>
              <a:ext cx="1210562" cy="1223412"/>
            </a:xfrm>
            <a:prstGeom prst="rect">
              <a:avLst/>
            </a:prstGeom>
            <a:noFill/>
          </p:spPr>
          <p:txBody>
            <a:bodyPr wrap="square" rtlCol="0">
              <a:spAutoFit/>
            </a:bodyPr>
            <a:lstStyle/>
            <a:p>
              <a:pPr algn="ctr"/>
              <a:r>
                <a:rPr lang="ca-ES" sz="1050" dirty="0">
                  <a:solidFill>
                    <a:srgbClr val="BBBDBF"/>
                  </a:solidFill>
                </a:rPr>
                <a:t>Filtratge de parcel·les que estiguin en </a:t>
              </a:r>
              <a:r>
                <a:rPr lang="ca-ES" sz="1050" b="1" dirty="0">
                  <a:solidFill>
                    <a:srgbClr val="BBBDBF"/>
                  </a:solidFill>
                </a:rPr>
                <a:t>sòl de protecció preventiva, territorial i especial</a:t>
              </a:r>
            </a:p>
          </p:txBody>
        </p:sp>
      </p:grpSp>
      <p:sp>
        <p:nvSpPr>
          <p:cNvPr id="52" name="Elipse 51">
            <a:extLst>
              <a:ext uri="{FF2B5EF4-FFF2-40B4-BE49-F238E27FC236}">
                <a16:creationId xmlns:a16="http://schemas.microsoft.com/office/drawing/2014/main" id="{8C7BFEAB-8E13-2EBC-C56C-70D68BA73ABD}"/>
              </a:ext>
            </a:extLst>
          </p:cNvPr>
          <p:cNvSpPr/>
          <p:nvPr/>
        </p:nvSpPr>
        <p:spPr>
          <a:xfrm>
            <a:off x="385740" y="273552"/>
            <a:ext cx="540000" cy="540000"/>
          </a:xfrm>
          <a:prstGeom prst="ellipse">
            <a:avLst/>
          </a:prstGeom>
          <a:solidFill>
            <a:srgbClr val="FCC8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latin typeface="Calibri" panose="020F0502020204030204" pitchFamily="34" charset="0"/>
                <a:cs typeface="Calibri" panose="020F0502020204030204" pitchFamily="34" charset="0"/>
              </a:rPr>
              <a:t>2</a:t>
            </a:r>
            <a:endParaRPr lang="ca-ES" sz="2000" b="1" dirty="0">
              <a:latin typeface="Calibri" panose="020F0502020204030204" pitchFamily="34" charset="0"/>
              <a:cs typeface="Calibri" panose="020F0502020204030204" pitchFamily="34" charset="0"/>
            </a:endParaRPr>
          </a:p>
        </p:txBody>
      </p:sp>
      <p:sp>
        <p:nvSpPr>
          <p:cNvPr id="53" name="Marcador de texto 2">
            <a:extLst>
              <a:ext uri="{FF2B5EF4-FFF2-40B4-BE49-F238E27FC236}">
                <a16:creationId xmlns:a16="http://schemas.microsoft.com/office/drawing/2014/main" id="{B49AE0B4-AAA3-4EF3-711D-135279759962}"/>
              </a:ext>
            </a:extLst>
          </p:cNvPr>
          <p:cNvSpPr txBox="1">
            <a:spLocks/>
          </p:cNvSpPr>
          <p:nvPr/>
        </p:nvSpPr>
        <p:spPr>
          <a:xfrm>
            <a:off x="1131896" y="449425"/>
            <a:ext cx="10102591" cy="621457"/>
          </a:xfrm>
          <a:prstGeom prst="rect">
            <a:avLst/>
          </a:prstGeom>
        </p:spPr>
        <p:txBody>
          <a:bodyPr vert="horz" lIns="0" tIns="0" rIns="0" bIns="0" rtlCol="0">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accent4"/>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a-ES" sz="3400" dirty="0"/>
              <a:t>Metodologia potencial sobre terreny</a:t>
            </a:r>
          </a:p>
          <a:p>
            <a:r>
              <a:rPr lang="ca-ES" sz="2100" dirty="0"/>
              <a:t>Filtratge d’emplaçaments aptes en SNU</a:t>
            </a:r>
          </a:p>
        </p:txBody>
      </p:sp>
    </p:spTree>
    <p:extLst>
      <p:ext uri="{BB962C8B-B14F-4D97-AF65-F5344CB8AC3E}">
        <p14:creationId xmlns:p14="http://schemas.microsoft.com/office/powerpoint/2010/main" val="28950023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8B973220-796A-EE1A-2F82-B1D6F80636C8}"/>
              </a:ext>
            </a:extLst>
          </p:cNvPr>
          <p:cNvSpPr>
            <a:spLocks noGrp="1"/>
          </p:cNvSpPr>
          <p:nvPr>
            <p:ph type="body" sz="quarter" idx="18"/>
          </p:nvPr>
        </p:nvSpPr>
        <p:spPr/>
        <p:txBody>
          <a:bodyPr>
            <a:normAutofit fontScale="92500" lnSpcReduction="10000"/>
          </a:bodyPr>
          <a:lstStyle/>
          <a:p>
            <a:r>
              <a:rPr lang="ca-ES" dirty="0"/>
              <a:t>Criteris aplicats</a:t>
            </a:r>
          </a:p>
        </p:txBody>
      </p:sp>
      <p:grpSp>
        <p:nvGrpSpPr>
          <p:cNvPr id="10" name="Grupo 9">
            <a:extLst>
              <a:ext uri="{FF2B5EF4-FFF2-40B4-BE49-F238E27FC236}">
                <a16:creationId xmlns:a16="http://schemas.microsoft.com/office/drawing/2014/main" id="{8BC32574-E089-044C-DD9B-5356C09DE54F}"/>
              </a:ext>
            </a:extLst>
          </p:cNvPr>
          <p:cNvGrpSpPr/>
          <p:nvPr/>
        </p:nvGrpSpPr>
        <p:grpSpPr>
          <a:xfrm>
            <a:off x="2244555" y="2429960"/>
            <a:ext cx="1235252" cy="3204000"/>
            <a:chOff x="476212" y="2268000"/>
            <a:chExt cx="1235252" cy="3204000"/>
          </a:xfrm>
        </p:grpSpPr>
        <p:sp>
          <p:nvSpPr>
            <p:cNvPr id="11" name="CuadroTexto 10">
              <a:extLst>
                <a:ext uri="{FF2B5EF4-FFF2-40B4-BE49-F238E27FC236}">
                  <a16:creationId xmlns:a16="http://schemas.microsoft.com/office/drawing/2014/main" id="{707CB583-7B55-3A6F-4DE3-E9DABD75B92F}"/>
                </a:ext>
              </a:extLst>
            </p:cNvPr>
            <p:cNvSpPr txBox="1"/>
            <p:nvPr/>
          </p:nvSpPr>
          <p:spPr>
            <a:xfrm>
              <a:off x="487464" y="4050000"/>
              <a:ext cx="1224000" cy="1061829"/>
            </a:xfrm>
            <a:prstGeom prst="rect">
              <a:avLst/>
            </a:prstGeom>
            <a:noFill/>
          </p:spPr>
          <p:txBody>
            <a:bodyPr wrap="square" rtlCol="0">
              <a:spAutoFit/>
            </a:bodyPr>
            <a:lstStyle/>
            <a:p>
              <a:pPr algn="ctr"/>
              <a:r>
                <a:rPr lang="ca-ES" sz="1050" dirty="0">
                  <a:solidFill>
                    <a:srgbClr val="BBBDBF"/>
                  </a:solidFill>
                </a:rPr>
                <a:t>Filtratge de parcel·les amb qualificació urbanística del sòl (SNU)</a:t>
              </a:r>
            </a:p>
            <a:p>
              <a:pPr algn="ctr"/>
              <a:r>
                <a:rPr lang="ca-ES" sz="1050" dirty="0">
                  <a:solidFill>
                    <a:srgbClr val="BBBDBF"/>
                  </a:solidFill>
                </a:rPr>
                <a:t> </a:t>
              </a:r>
              <a:r>
                <a:rPr lang="ca-ES" sz="1050" b="1" dirty="0">
                  <a:solidFill>
                    <a:srgbClr val="BBBDBF"/>
                  </a:solidFill>
                </a:rPr>
                <a:t>N1 Ordinari</a:t>
              </a:r>
            </a:p>
          </p:txBody>
        </p:sp>
        <p:sp>
          <p:nvSpPr>
            <p:cNvPr id="12" name="Rectángulo: esquinas redondeadas 11">
              <a:extLst>
                <a:ext uri="{FF2B5EF4-FFF2-40B4-BE49-F238E27FC236}">
                  <a16:creationId xmlns:a16="http://schemas.microsoft.com/office/drawing/2014/main" id="{4EB8E7B5-70D8-18A2-1F5B-7FA76347619B}"/>
                </a:ext>
              </a:extLst>
            </p:cNvPr>
            <p:cNvSpPr/>
            <p:nvPr/>
          </p:nvSpPr>
          <p:spPr>
            <a:xfrm>
              <a:off x="476212" y="2268000"/>
              <a:ext cx="1224000" cy="1044000"/>
            </a:xfrm>
            <a:prstGeom prst="roundRect">
              <a:avLst/>
            </a:prstGeom>
            <a:solidFill>
              <a:srgbClr val="FCC812"/>
            </a:solidFill>
            <a:ln>
              <a:solidFill>
                <a:srgbClr val="BBBD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sz="1200" dirty="0"/>
                <a:t>Planejament urbanístic</a:t>
              </a:r>
            </a:p>
          </p:txBody>
        </p:sp>
        <p:cxnSp>
          <p:nvCxnSpPr>
            <p:cNvPr id="13" name="Conector recto de flecha 12">
              <a:extLst>
                <a:ext uri="{FF2B5EF4-FFF2-40B4-BE49-F238E27FC236}">
                  <a16:creationId xmlns:a16="http://schemas.microsoft.com/office/drawing/2014/main" id="{07D0F2E2-1A04-5699-3B24-DD4622C63D98}"/>
                </a:ext>
              </a:extLst>
            </p:cNvPr>
            <p:cNvCxnSpPr>
              <a:cxnSpLocks/>
            </p:cNvCxnSpPr>
            <p:nvPr/>
          </p:nvCxnSpPr>
          <p:spPr>
            <a:xfrm>
              <a:off x="1088212" y="3420000"/>
              <a:ext cx="0" cy="534086"/>
            </a:xfrm>
            <a:prstGeom prst="straightConnector1">
              <a:avLst/>
            </a:prstGeom>
            <a:ln>
              <a:solidFill>
                <a:srgbClr val="BBBDBF"/>
              </a:solidFill>
              <a:tailEnd type="triangle"/>
            </a:ln>
          </p:spPr>
          <p:style>
            <a:lnRef idx="1">
              <a:schemeClr val="accent1"/>
            </a:lnRef>
            <a:fillRef idx="0">
              <a:schemeClr val="accent1"/>
            </a:fillRef>
            <a:effectRef idx="0">
              <a:schemeClr val="accent1"/>
            </a:effectRef>
            <a:fontRef idx="minor">
              <a:schemeClr val="tx1"/>
            </a:fontRef>
          </p:style>
        </p:cxnSp>
        <p:sp>
          <p:nvSpPr>
            <p:cNvPr id="14" name="Rectángulo 13">
              <a:extLst>
                <a:ext uri="{FF2B5EF4-FFF2-40B4-BE49-F238E27FC236}">
                  <a16:creationId xmlns:a16="http://schemas.microsoft.com/office/drawing/2014/main" id="{575C9853-6D1E-2A38-6642-058EC8FE977E}"/>
                </a:ext>
              </a:extLst>
            </p:cNvPr>
            <p:cNvSpPr/>
            <p:nvPr/>
          </p:nvSpPr>
          <p:spPr>
            <a:xfrm>
              <a:off x="477029" y="4032000"/>
              <a:ext cx="1222367" cy="1440000"/>
            </a:xfrm>
            <a:prstGeom prst="rect">
              <a:avLst/>
            </a:prstGeom>
            <a:noFill/>
            <a:ln>
              <a:solidFill>
                <a:srgbClr val="FCC8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grpSp>
      <p:sp>
        <p:nvSpPr>
          <p:cNvPr id="15" name="Rectángulo: esquinas redondeadas 14">
            <a:extLst>
              <a:ext uri="{FF2B5EF4-FFF2-40B4-BE49-F238E27FC236}">
                <a16:creationId xmlns:a16="http://schemas.microsoft.com/office/drawing/2014/main" id="{14D837E1-C715-43EB-F9E1-374E653741E4}"/>
              </a:ext>
            </a:extLst>
          </p:cNvPr>
          <p:cNvSpPr/>
          <p:nvPr/>
        </p:nvSpPr>
        <p:spPr>
          <a:xfrm>
            <a:off x="2909428" y="1367960"/>
            <a:ext cx="6373144" cy="486000"/>
          </a:xfrm>
          <a:prstGeom prst="roundRect">
            <a:avLst/>
          </a:prstGeom>
          <a:solidFill>
            <a:srgbClr val="FCC812"/>
          </a:solidFill>
          <a:ln>
            <a:solidFill>
              <a:srgbClr val="BBBD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Filtratge Preliminar : Aptes</a:t>
            </a:r>
          </a:p>
        </p:txBody>
      </p:sp>
      <p:sp>
        <p:nvSpPr>
          <p:cNvPr id="52" name="Elipse 51">
            <a:extLst>
              <a:ext uri="{FF2B5EF4-FFF2-40B4-BE49-F238E27FC236}">
                <a16:creationId xmlns:a16="http://schemas.microsoft.com/office/drawing/2014/main" id="{8C7BFEAB-8E13-2EBC-C56C-70D68BA73ABD}"/>
              </a:ext>
            </a:extLst>
          </p:cNvPr>
          <p:cNvSpPr/>
          <p:nvPr/>
        </p:nvSpPr>
        <p:spPr>
          <a:xfrm>
            <a:off x="385740" y="273552"/>
            <a:ext cx="540000" cy="540000"/>
          </a:xfrm>
          <a:prstGeom prst="ellipse">
            <a:avLst/>
          </a:prstGeom>
          <a:solidFill>
            <a:srgbClr val="FCC8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latin typeface="Calibri" panose="020F0502020204030204" pitchFamily="34" charset="0"/>
                <a:cs typeface="Calibri" panose="020F0502020204030204" pitchFamily="34" charset="0"/>
              </a:rPr>
              <a:t>2</a:t>
            </a:r>
            <a:endParaRPr lang="ca-ES" sz="2000" b="1" dirty="0">
              <a:latin typeface="Calibri" panose="020F0502020204030204" pitchFamily="34" charset="0"/>
              <a:cs typeface="Calibri" panose="020F0502020204030204" pitchFamily="34" charset="0"/>
            </a:endParaRPr>
          </a:p>
        </p:txBody>
      </p:sp>
      <p:sp>
        <p:nvSpPr>
          <p:cNvPr id="53" name="Marcador de texto 2">
            <a:extLst>
              <a:ext uri="{FF2B5EF4-FFF2-40B4-BE49-F238E27FC236}">
                <a16:creationId xmlns:a16="http://schemas.microsoft.com/office/drawing/2014/main" id="{B49AE0B4-AAA3-4EF3-711D-135279759962}"/>
              </a:ext>
            </a:extLst>
          </p:cNvPr>
          <p:cNvSpPr txBox="1">
            <a:spLocks/>
          </p:cNvSpPr>
          <p:nvPr/>
        </p:nvSpPr>
        <p:spPr>
          <a:xfrm>
            <a:off x="1131896" y="449425"/>
            <a:ext cx="10102591" cy="621457"/>
          </a:xfrm>
          <a:prstGeom prst="rect">
            <a:avLst/>
          </a:prstGeom>
        </p:spPr>
        <p:txBody>
          <a:bodyPr vert="horz" lIns="0" tIns="0" rIns="0" bIns="0" rtlCol="0">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accent4"/>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a-ES" sz="3400" dirty="0"/>
              <a:t>Metodologia potencial sobre terreny</a:t>
            </a:r>
          </a:p>
          <a:p>
            <a:r>
              <a:rPr lang="ca-ES" sz="2100" dirty="0"/>
              <a:t>Filtratge d’emplaçaments aptes en SNU</a:t>
            </a:r>
          </a:p>
        </p:txBody>
      </p:sp>
      <p:sp>
        <p:nvSpPr>
          <p:cNvPr id="2" name="Rectángulo 1">
            <a:extLst>
              <a:ext uri="{FF2B5EF4-FFF2-40B4-BE49-F238E27FC236}">
                <a16:creationId xmlns:a16="http://schemas.microsoft.com/office/drawing/2014/main" id="{19DB4B92-9466-0D9C-4853-E81836067E62}"/>
              </a:ext>
            </a:extLst>
          </p:cNvPr>
          <p:cNvSpPr/>
          <p:nvPr/>
        </p:nvSpPr>
        <p:spPr>
          <a:xfrm>
            <a:off x="3797947" y="2429960"/>
            <a:ext cx="5484623" cy="3204000"/>
          </a:xfrm>
          <a:prstGeom prst="rect">
            <a:avLst/>
          </a:prstGeom>
          <a:noFill/>
          <a:ln>
            <a:solidFill>
              <a:srgbClr val="FCC8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37" name="CuadroTexto 36">
            <a:extLst>
              <a:ext uri="{FF2B5EF4-FFF2-40B4-BE49-F238E27FC236}">
                <a16:creationId xmlns:a16="http://schemas.microsoft.com/office/drawing/2014/main" id="{723B6773-116A-05D3-4912-7A0B5DADD8DE}"/>
              </a:ext>
            </a:extLst>
          </p:cNvPr>
          <p:cNvSpPr txBox="1"/>
          <p:nvPr/>
        </p:nvSpPr>
        <p:spPr>
          <a:xfrm>
            <a:off x="3989376" y="2768539"/>
            <a:ext cx="5101764" cy="2462213"/>
          </a:xfrm>
          <a:prstGeom prst="rect">
            <a:avLst/>
          </a:prstGeom>
          <a:noFill/>
        </p:spPr>
        <p:txBody>
          <a:bodyPr wrap="square" rtlCol="0">
            <a:spAutoFit/>
          </a:bodyPr>
          <a:lstStyle>
            <a:defPPr>
              <a:defRPr lang="es-ES"/>
            </a:defPPr>
            <a:lvl1pPr algn="ctr">
              <a:defRPr sz="1050">
                <a:solidFill>
                  <a:srgbClr val="BBBDBF"/>
                </a:solidFill>
              </a:defRPr>
            </a:lvl1pPr>
          </a:lstStyle>
          <a:p>
            <a:r>
              <a:rPr lang="ca-ES" sz="1400" dirty="0">
                <a:solidFill>
                  <a:schemeClr val="tx1">
                    <a:lumMod val="50000"/>
                    <a:lumOff val="50000"/>
                  </a:schemeClr>
                </a:solidFill>
              </a:rPr>
              <a:t>Per a aquest filtre s’utilitza l’estàndard de codificació sintètica de la qualificació urbanística del sòl. Totes les claus urbanístiques que difereixen municipi a municipi han estat unificades pel Mapa Urbanístic de Catalunya (MUC) el que ens permet fer un filtratge homogeni. </a:t>
            </a:r>
          </a:p>
          <a:p>
            <a:endParaRPr lang="ca-ES" sz="1400" dirty="0">
              <a:solidFill>
                <a:schemeClr val="tx1">
                  <a:lumMod val="50000"/>
                  <a:lumOff val="50000"/>
                </a:schemeClr>
              </a:solidFill>
            </a:endParaRPr>
          </a:p>
          <a:p>
            <a:r>
              <a:rPr lang="ca-ES" sz="1400" dirty="0">
                <a:solidFill>
                  <a:schemeClr val="tx1">
                    <a:lumMod val="50000"/>
                    <a:lumOff val="50000"/>
                  </a:schemeClr>
                </a:solidFill>
              </a:rPr>
              <a:t>A si mateix el Mapa Urbanístic de Catalunya mostra més detalladament els tipus de proteccions del sòl no urbanitzable segon la qualificació urbanística del sòl, dividint-lo en les següents categories N1: Ordinari, N2: Protecció local i N3: Protecció reglada, N4: Activitat autoritzada i Sistemes.</a:t>
            </a:r>
          </a:p>
        </p:txBody>
      </p:sp>
    </p:spTree>
    <p:extLst>
      <p:ext uri="{BB962C8B-B14F-4D97-AF65-F5344CB8AC3E}">
        <p14:creationId xmlns:p14="http://schemas.microsoft.com/office/powerpoint/2010/main" val="6851875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8B973220-796A-EE1A-2F82-B1D6F80636C8}"/>
              </a:ext>
            </a:extLst>
          </p:cNvPr>
          <p:cNvSpPr>
            <a:spLocks noGrp="1"/>
          </p:cNvSpPr>
          <p:nvPr>
            <p:ph type="body" sz="quarter" idx="18"/>
          </p:nvPr>
        </p:nvSpPr>
        <p:spPr/>
        <p:txBody>
          <a:bodyPr>
            <a:normAutofit fontScale="92500" lnSpcReduction="10000"/>
          </a:bodyPr>
          <a:lstStyle/>
          <a:p>
            <a:r>
              <a:rPr lang="ca-ES" dirty="0"/>
              <a:t>Criteris aplicats</a:t>
            </a:r>
          </a:p>
        </p:txBody>
      </p:sp>
      <p:grpSp>
        <p:nvGrpSpPr>
          <p:cNvPr id="10" name="Grupo 9">
            <a:extLst>
              <a:ext uri="{FF2B5EF4-FFF2-40B4-BE49-F238E27FC236}">
                <a16:creationId xmlns:a16="http://schemas.microsoft.com/office/drawing/2014/main" id="{8BC32574-E089-044C-DD9B-5356C09DE54F}"/>
              </a:ext>
            </a:extLst>
          </p:cNvPr>
          <p:cNvGrpSpPr/>
          <p:nvPr/>
        </p:nvGrpSpPr>
        <p:grpSpPr>
          <a:xfrm>
            <a:off x="2244555" y="2429960"/>
            <a:ext cx="1235252" cy="3204000"/>
            <a:chOff x="476212" y="2268000"/>
            <a:chExt cx="1235252" cy="3204000"/>
          </a:xfrm>
        </p:grpSpPr>
        <p:sp>
          <p:nvSpPr>
            <p:cNvPr id="11" name="CuadroTexto 10">
              <a:extLst>
                <a:ext uri="{FF2B5EF4-FFF2-40B4-BE49-F238E27FC236}">
                  <a16:creationId xmlns:a16="http://schemas.microsoft.com/office/drawing/2014/main" id="{707CB583-7B55-3A6F-4DE3-E9DABD75B92F}"/>
                </a:ext>
              </a:extLst>
            </p:cNvPr>
            <p:cNvSpPr txBox="1"/>
            <p:nvPr/>
          </p:nvSpPr>
          <p:spPr>
            <a:xfrm>
              <a:off x="487464" y="4050000"/>
              <a:ext cx="1224000" cy="1223412"/>
            </a:xfrm>
            <a:prstGeom prst="rect">
              <a:avLst/>
            </a:prstGeom>
            <a:noFill/>
          </p:spPr>
          <p:txBody>
            <a:bodyPr wrap="square" rtlCol="0">
              <a:spAutoFit/>
            </a:bodyPr>
            <a:lstStyle/>
            <a:p>
              <a:pPr algn="ctr"/>
              <a:r>
                <a:rPr lang="ca-ES" sz="1050" dirty="0">
                  <a:solidFill>
                    <a:srgbClr val="BBBDBF"/>
                  </a:solidFill>
                </a:rPr>
                <a:t>Filtratge de parcel·les que estiguin en </a:t>
              </a:r>
              <a:r>
                <a:rPr lang="ca-ES" sz="1050" b="1" dirty="0">
                  <a:solidFill>
                    <a:srgbClr val="BBBDBF"/>
                  </a:solidFill>
                </a:rPr>
                <a:t>sòl de protecció preventiva, territorial i especial</a:t>
              </a:r>
            </a:p>
          </p:txBody>
        </p:sp>
        <p:sp>
          <p:nvSpPr>
            <p:cNvPr id="12" name="Rectángulo: esquinas redondeadas 11">
              <a:extLst>
                <a:ext uri="{FF2B5EF4-FFF2-40B4-BE49-F238E27FC236}">
                  <a16:creationId xmlns:a16="http://schemas.microsoft.com/office/drawing/2014/main" id="{4EB8E7B5-70D8-18A2-1F5B-7FA76347619B}"/>
                </a:ext>
              </a:extLst>
            </p:cNvPr>
            <p:cNvSpPr/>
            <p:nvPr/>
          </p:nvSpPr>
          <p:spPr>
            <a:xfrm>
              <a:off x="476212" y="2268000"/>
              <a:ext cx="1224000" cy="1044000"/>
            </a:xfrm>
            <a:prstGeom prst="roundRect">
              <a:avLst/>
            </a:prstGeom>
            <a:solidFill>
              <a:srgbClr val="FCC812"/>
            </a:solidFill>
            <a:ln>
              <a:solidFill>
                <a:srgbClr val="BBBD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sz="1200" dirty="0"/>
                <a:t>Protecció territorial</a:t>
              </a:r>
            </a:p>
          </p:txBody>
        </p:sp>
        <p:cxnSp>
          <p:nvCxnSpPr>
            <p:cNvPr id="13" name="Conector recto de flecha 12">
              <a:extLst>
                <a:ext uri="{FF2B5EF4-FFF2-40B4-BE49-F238E27FC236}">
                  <a16:creationId xmlns:a16="http://schemas.microsoft.com/office/drawing/2014/main" id="{07D0F2E2-1A04-5699-3B24-DD4622C63D98}"/>
                </a:ext>
              </a:extLst>
            </p:cNvPr>
            <p:cNvCxnSpPr>
              <a:cxnSpLocks/>
            </p:cNvCxnSpPr>
            <p:nvPr/>
          </p:nvCxnSpPr>
          <p:spPr>
            <a:xfrm>
              <a:off x="1088212" y="3420000"/>
              <a:ext cx="0" cy="534086"/>
            </a:xfrm>
            <a:prstGeom prst="straightConnector1">
              <a:avLst/>
            </a:prstGeom>
            <a:ln>
              <a:solidFill>
                <a:srgbClr val="BBBDBF"/>
              </a:solidFill>
              <a:tailEnd type="triangle"/>
            </a:ln>
          </p:spPr>
          <p:style>
            <a:lnRef idx="1">
              <a:schemeClr val="accent1"/>
            </a:lnRef>
            <a:fillRef idx="0">
              <a:schemeClr val="accent1"/>
            </a:fillRef>
            <a:effectRef idx="0">
              <a:schemeClr val="accent1"/>
            </a:effectRef>
            <a:fontRef idx="minor">
              <a:schemeClr val="tx1"/>
            </a:fontRef>
          </p:style>
        </p:cxnSp>
        <p:sp>
          <p:nvSpPr>
            <p:cNvPr id="14" name="Rectángulo 13">
              <a:extLst>
                <a:ext uri="{FF2B5EF4-FFF2-40B4-BE49-F238E27FC236}">
                  <a16:creationId xmlns:a16="http://schemas.microsoft.com/office/drawing/2014/main" id="{575C9853-6D1E-2A38-6642-058EC8FE977E}"/>
                </a:ext>
              </a:extLst>
            </p:cNvPr>
            <p:cNvSpPr/>
            <p:nvPr/>
          </p:nvSpPr>
          <p:spPr>
            <a:xfrm>
              <a:off x="477029" y="4032000"/>
              <a:ext cx="1222367" cy="1440000"/>
            </a:xfrm>
            <a:prstGeom prst="rect">
              <a:avLst/>
            </a:prstGeom>
            <a:noFill/>
            <a:ln>
              <a:solidFill>
                <a:srgbClr val="FCC8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grpSp>
      <p:sp>
        <p:nvSpPr>
          <p:cNvPr id="15" name="Rectángulo: esquinas redondeadas 14">
            <a:extLst>
              <a:ext uri="{FF2B5EF4-FFF2-40B4-BE49-F238E27FC236}">
                <a16:creationId xmlns:a16="http://schemas.microsoft.com/office/drawing/2014/main" id="{14D837E1-C715-43EB-F9E1-374E653741E4}"/>
              </a:ext>
            </a:extLst>
          </p:cNvPr>
          <p:cNvSpPr/>
          <p:nvPr/>
        </p:nvSpPr>
        <p:spPr>
          <a:xfrm>
            <a:off x="2909428" y="1367960"/>
            <a:ext cx="6373144" cy="486000"/>
          </a:xfrm>
          <a:prstGeom prst="roundRect">
            <a:avLst/>
          </a:prstGeom>
          <a:solidFill>
            <a:srgbClr val="FCC812"/>
          </a:solidFill>
          <a:ln>
            <a:solidFill>
              <a:srgbClr val="BBBD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Filtratge Preliminar : Aptes</a:t>
            </a:r>
          </a:p>
        </p:txBody>
      </p:sp>
      <p:sp>
        <p:nvSpPr>
          <p:cNvPr id="52" name="Elipse 51">
            <a:extLst>
              <a:ext uri="{FF2B5EF4-FFF2-40B4-BE49-F238E27FC236}">
                <a16:creationId xmlns:a16="http://schemas.microsoft.com/office/drawing/2014/main" id="{8C7BFEAB-8E13-2EBC-C56C-70D68BA73ABD}"/>
              </a:ext>
            </a:extLst>
          </p:cNvPr>
          <p:cNvSpPr/>
          <p:nvPr/>
        </p:nvSpPr>
        <p:spPr>
          <a:xfrm>
            <a:off x="385740" y="273552"/>
            <a:ext cx="540000" cy="540000"/>
          </a:xfrm>
          <a:prstGeom prst="ellipse">
            <a:avLst/>
          </a:prstGeom>
          <a:solidFill>
            <a:srgbClr val="FCC8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latin typeface="Calibri" panose="020F0502020204030204" pitchFamily="34" charset="0"/>
                <a:cs typeface="Calibri" panose="020F0502020204030204" pitchFamily="34" charset="0"/>
              </a:rPr>
              <a:t>2</a:t>
            </a:r>
            <a:endParaRPr lang="ca-ES" sz="2000" b="1" dirty="0">
              <a:latin typeface="Calibri" panose="020F0502020204030204" pitchFamily="34" charset="0"/>
              <a:cs typeface="Calibri" panose="020F0502020204030204" pitchFamily="34" charset="0"/>
            </a:endParaRPr>
          </a:p>
        </p:txBody>
      </p:sp>
      <p:sp>
        <p:nvSpPr>
          <p:cNvPr id="53" name="Marcador de texto 2">
            <a:extLst>
              <a:ext uri="{FF2B5EF4-FFF2-40B4-BE49-F238E27FC236}">
                <a16:creationId xmlns:a16="http://schemas.microsoft.com/office/drawing/2014/main" id="{B49AE0B4-AAA3-4EF3-711D-135279759962}"/>
              </a:ext>
            </a:extLst>
          </p:cNvPr>
          <p:cNvSpPr txBox="1">
            <a:spLocks/>
          </p:cNvSpPr>
          <p:nvPr/>
        </p:nvSpPr>
        <p:spPr>
          <a:xfrm>
            <a:off x="1131896" y="449425"/>
            <a:ext cx="10102591" cy="621457"/>
          </a:xfrm>
          <a:prstGeom prst="rect">
            <a:avLst/>
          </a:prstGeom>
        </p:spPr>
        <p:txBody>
          <a:bodyPr vert="horz" lIns="0" tIns="0" rIns="0" bIns="0" rtlCol="0">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accent4"/>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a-ES" sz="3400" dirty="0"/>
              <a:t>Metodologia potencial sobre terreny</a:t>
            </a:r>
          </a:p>
          <a:p>
            <a:r>
              <a:rPr lang="ca-ES" sz="2100" dirty="0"/>
              <a:t>Filtratge d’emplaçaments aptes en SNU</a:t>
            </a:r>
          </a:p>
        </p:txBody>
      </p:sp>
      <p:sp>
        <p:nvSpPr>
          <p:cNvPr id="2" name="Rectángulo 1">
            <a:extLst>
              <a:ext uri="{FF2B5EF4-FFF2-40B4-BE49-F238E27FC236}">
                <a16:creationId xmlns:a16="http://schemas.microsoft.com/office/drawing/2014/main" id="{19DB4B92-9466-0D9C-4853-E81836067E62}"/>
              </a:ext>
            </a:extLst>
          </p:cNvPr>
          <p:cNvSpPr/>
          <p:nvPr/>
        </p:nvSpPr>
        <p:spPr>
          <a:xfrm>
            <a:off x="3797947" y="2429960"/>
            <a:ext cx="5484623" cy="3204000"/>
          </a:xfrm>
          <a:prstGeom prst="rect">
            <a:avLst/>
          </a:prstGeom>
          <a:noFill/>
          <a:ln>
            <a:solidFill>
              <a:srgbClr val="FCC8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37" name="CuadroTexto 36">
            <a:extLst>
              <a:ext uri="{FF2B5EF4-FFF2-40B4-BE49-F238E27FC236}">
                <a16:creationId xmlns:a16="http://schemas.microsoft.com/office/drawing/2014/main" id="{723B6773-116A-05D3-4912-7A0B5DADD8DE}"/>
              </a:ext>
            </a:extLst>
          </p:cNvPr>
          <p:cNvSpPr txBox="1"/>
          <p:nvPr/>
        </p:nvSpPr>
        <p:spPr>
          <a:xfrm>
            <a:off x="3989376" y="3130489"/>
            <a:ext cx="5101764" cy="1600438"/>
          </a:xfrm>
          <a:prstGeom prst="rect">
            <a:avLst/>
          </a:prstGeom>
          <a:noFill/>
        </p:spPr>
        <p:txBody>
          <a:bodyPr wrap="square" rtlCol="0">
            <a:spAutoFit/>
          </a:bodyPr>
          <a:lstStyle>
            <a:defPPr>
              <a:defRPr lang="es-ES"/>
            </a:defPPr>
            <a:lvl1pPr algn="ctr">
              <a:defRPr sz="1050">
                <a:solidFill>
                  <a:srgbClr val="BBBDBF"/>
                </a:solidFill>
              </a:defRPr>
            </a:lvl1pPr>
          </a:lstStyle>
          <a:p>
            <a:r>
              <a:rPr lang="ca-ES" sz="1400" dirty="0">
                <a:solidFill>
                  <a:schemeClr val="tx1">
                    <a:lumMod val="50000"/>
                    <a:lumOff val="50000"/>
                  </a:schemeClr>
                </a:solidFill>
              </a:rPr>
              <a:t>En paral·lel amb el filtre urbanístic es consideren els plans territorials que afecten a cada parcel·la, com la protecció sobre el sistema d’espais oberts, podent esser: sòl de protecció preventiva, territorial i especial. Per lo general aquest filtre aplicat considera només l’espai de protecció preventiva però es pot considerar les altres proteccions depenen del percentatge disponible en cada municipi.</a:t>
            </a:r>
          </a:p>
        </p:txBody>
      </p:sp>
    </p:spTree>
    <p:extLst>
      <p:ext uri="{BB962C8B-B14F-4D97-AF65-F5344CB8AC3E}">
        <p14:creationId xmlns:p14="http://schemas.microsoft.com/office/powerpoint/2010/main" val="39819266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8B973220-796A-EE1A-2F82-B1D6F80636C8}"/>
              </a:ext>
            </a:extLst>
          </p:cNvPr>
          <p:cNvSpPr>
            <a:spLocks noGrp="1"/>
          </p:cNvSpPr>
          <p:nvPr>
            <p:ph type="body" sz="quarter" idx="18"/>
          </p:nvPr>
        </p:nvSpPr>
        <p:spPr/>
        <p:txBody>
          <a:bodyPr>
            <a:normAutofit fontScale="92500" lnSpcReduction="10000"/>
          </a:bodyPr>
          <a:lstStyle/>
          <a:p>
            <a:r>
              <a:rPr lang="ca-ES" dirty="0"/>
              <a:t>Criteris aplicats</a:t>
            </a:r>
          </a:p>
        </p:txBody>
      </p:sp>
      <p:grpSp>
        <p:nvGrpSpPr>
          <p:cNvPr id="10" name="Grupo 9">
            <a:extLst>
              <a:ext uri="{FF2B5EF4-FFF2-40B4-BE49-F238E27FC236}">
                <a16:creationId xmlns:a16="http://schemas.microsoft.com/office/drawing/2014/main" id="{8BC32574-E089-044C-DD9B-5356C09DE54F}"/>
              </a:ext>
            </a:extLst>
          </p:cNvPr>
          <p:cNvGrpSpPr/>
          <p:nvPr/>
        </p:nvGrpSpPr>
        <p:grpSpPr>
          <a:xfrm>
            <a:off x="2244555" y="2429960"/>
            <a:ext cx="1235252" cy="3204000"/>
            <a:chOff x="476212" y="2268000"/>
            <a:chExt cx="1235252" cy="3204000"/>
          </a:xfrm>
        </p:grpSpPr>
        <p:sp>
          <p:nvSpPr>
            <p:cNvPr id="11" name="CuadroTexto 10">
              <a:extLst>
                <a:ext uri="{FF2B5EF4-FFF2-40B4-BE49-F238E27FC236}">
                  <a16:creationId xmlns:a16="http://schemas.microsoft.com/office/drawing/2014/main" id="{707CB583-7B55-3A6F-4DE3-E9DABD75B92F}"/>
                </a:ext>
              </a:extLst>
            </p:cNvPr>
            <p:cNvSpPr txBox="1"/>
            <p:nvPr/>
          </p:nvSpPr>
          <p:spPr>
            <a:xfrm>
              <a:off x="487464" y="4050000"/>
              <a:ext cx="1224000" cy="1223412"/>
            </a:xfrm>
            <a:prstGeom prst="rect">
              <a:avLst/>
            </a:prstGeom>
            <a:noFill/>
          </p:spPr>
          <p:txBody>
            <a:bodyPr wrap="square" rtlCol="0">
              <a:spAutoFit/>
            </a:bodyPr>
            <a:lstStyle/>
            <a:p>
              <a:pPr algn="ctr"/>
              <a:r>
                <a:rPr lang="ca-ES" sz="1050" dirty="0">
                  <a:solidFill>
                    <a:srgbClr val="BBBDBF"/>
                  </a:solidFill>
                </a:rPr>
                <a:t>Filtratge</a:t>
              </a:r>
              <a:r>
                <a:rPr lang="ca-ES" sz="1050" b="1" dirty="0">
                  <a:solidFill>
                    <a:srgbClr val="BBBDBF"/>
                  </a:solidFill>
                </a:rPr>
                <a:t> Xarxa Natura 2000</a:t>
              </a:r>
              <a:r>
                <a:rPr lang="ca-ES" sz="1050" dirty="0">
                  <a:solidFill>
                    <a:srgbClr val="BBBDBF"/>
                  </a:solidFill>
                </a:rPr>
                <a:t>, </a:t>
              </a:r>
              <a:r>
                <a:rPr lang="ca-ES" sz="1050" b="1" dirty="0">
                  <a:solidFill>
                    <a:srgbClr val="BBBDBF"/>
                  </a:solidFill>
                </a:rPr>
                <a:t>PEIN</a:t>
              </a:r>
              <a:r>
                <a:rPr lang="ca-ES" sz="1050" dirty="0">
                  <a:solidFill>
                    <a:srgbClr val="BBBDBF"/>
                  </a:solidFill>
                </a:rPr>
                <a:t>, </a:t>
              </a:r>
              <a:r>
                <a:rPr lang="ca-ES" sz="1050" b="1" dirty="0">
                  <a:solidFill>
                    <a:srgbClr val="BBBDBF"/>
                  </a:solidFill>
                </a:rPr>
                <a:t>ENPE</a:t>
              </a:r>
              <a:r>
                <a:rPr lang="ca-ES" sz="1050" dirty="0">
                  <a:solidFill>
                    <a:srgbClr val="BBBDBF"/>
                  </a:solidFill>
                </a:rPr>
                <a:t>, </a:t>
              </a:r>
              <a:r>
                <a:rPr lang="ca-ES" sz="1050" b="1" dirty="0">
                  <a:solidFill>
                    <a:srgbClr val="BBBDBF"/>
                  </a:solidFill>
                </a:rPr>
                <a:t>Patrimoni Geològic</a:t>
              </a:r>
              <a:r>
                <a:rPr lang="ca-ES" sz="1050" dirty="0">
                  <a:solidFill>
                    <a:srgbClr val="BBBDBF"/>
                  </a:solidFill>
                </a:rPr>
                <a:t>, </a:t>
              </a:r>
              <a:r>
                <a:rPr lang="ca-ES" sz="1050" b="1" dirty="0">
                  <a:solidFill>
                    <a:srgbClr val="BBBDBF"/>
                  </a:solidFill>
                </a:rPr>
                <a:t>Espais Humits i Aiguamolls.</a:t>
              </a:r>
            </a:p>
          </p:txBody>
        </p:sp>
        <p:sp>
          <p:nvSpPr>
            <p:cNvPr id="12" name="Rectángulo: esquinas redondeadas 11">
              <a:extLst>
                <a:ext uri="{FF2B5EF4-FFF2-40B4-BE49-F238E27FC236}">
                  <a16:creationId xmlns:a16="http://schemas.microsoft.com/office/drawing/2014/main" id="{4EB8E7B5-70D8-18A2-1F5B-7FA76347619B}"/>
                </a:ext>
              </a:extLst>
            </p:cNvPr>
            <p:cNvSpPr/>
            <p:nvPr/>
          </p:nvSpPr>
          <p:spPr>
            <a:xfrm>
              <a:off x="476212" y="2268000"/>
              <a:ext cx="1224000" cy="1044000"/>
            </a:xfrm>
            <a:prstGeom prst="roundRect">
              <a:avLst/>
            </a:prstGeom>
            <a:solidFill>
              <a:srgbClr val="FCC812"/>
            </a:solidFill>
            <a:ln>
              <a:solidFill>
                <a:srgbClr val="BBBD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sz="1200" dirty="0"/>
                <a:t>Proteccions ambientals</a:t>
              </a:r>
            </a:p>
          </p:txBody>
        </p:sp>
        <p:cxnSp>
          <p:nvCxnSpPr>
            <p:cNvPr id="13" name="Conector recto de flecha 12">
              <a:extLst>
                <a:ext uri="{FF2B5EF4-FFF2-40B4-BE49-F238E27FC236}">
                  <a16:creationId xmlns:a16="http://schemas.microsoft.com/office/drawing/2014/main" id="{07D0F2E2-1A04-5699-3B24-DD4622C63D98}"/>
                </a:ext>
              </a:extLst>
            </p:cNvPr>
            <p:cNvCxnSpPr>
              <a:cxnSpLocks/>
            </p:cNvCxnSpPr>
            <p:nvPr/>
          </p:nvCxnSpPr>
          <p:spPr>
            <a:xfrm>
              <a:off x="1088212" y="3420000"/>
              <a:ext cx="0" cy="534086"/>
            </a:xfrm>
            <a:prstGeom prst="straightConnector1">
              <a:avLst/>
            </a:prstGeom>
            <a:ln>
              <a:solidFill>
                <a:srgbClr val="BBBDBF"/>
              </a:solidFill>
              <a:tailEnd type="triangle"/>
            </a:ln>
          </p:spPr>
          <p:style>
            <a:lnRef idx="1">
              <a:schemeClr val="accent1"/>
            </a:lnRef>
            <a:fillRef idx="0">
              <a:schemeClr val="accent1"/>
            </a:fillRef>
            <a:effectRef idx="0">
              <a:schemeClr val="accent1"/>
            </a:effectRef>
            <a:fontRef idx="minor">
              <a:schemeClr val="tx1"/>
            </a:fontRef>
          </p:style>
        </p:cxnSp>
        <p:sp>
          <p:nvSpPr>
            <p:cNvPr id="14" name="Rectángulo 13">
              <a:extLst>
                <a:ext uri="{FF2B5EF4-FFF2-40B4-BE49-F238E27FC236}">
                  <a16:creationId xmlns:a16="http://schemas.microsoft.com/office/drawing/2014/main" id="{575C9853-6D1E-2A38-6642-058EC8FE977E}"/>
                </a:ext>
              </a:extLst>
            </p:cNvPr>
            <p:cNvSpPr/>
            <p:nvPr/>
          </p:nvSpPr>
          <p:spPr>
            <a:xfrm>
              <a:off x="477029" y="4032000"/>
              <a:ext cx="1222367" cy="1440000"/>
            </a:xfrm>
            <a:prstGeom prst="rect">
              <a:avLst/>
            </a:prstGeom>
            <a:noFill/>
            <a:ln>
              <a:solidFill>
                <a:srgbClr val="FCC8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grpSp>
      <p:sp>
        <p:nvSpPr>
          <p:cNvPr id="15" name="Rectángulo: esquinas redondeadas 14">
            <a:extLst>
              <a:ext uri="{FF2B5EF4-FFF2-40B4-BE49-F238E27FC236}">
                <a16:creationId xmlns:a16="http://schemas.microsoft.com/office/drawing/2014/main" id="{14D837E1-C715-43EB-F9E1-374E653741E4}"/>
              </a:ext>
            </a:extLst>
          </p:cNvPr>
          <p:cNvSpPr/>
          <p:nvPr/>
        </p:nvSpPr>
        <p:spPr>
          <a:xfrm>
            <a:off x="2909428" y="1367960"/>
            <a:ext cx="6373144" cy="486000"/>
          </a:xfrm>
          <a:prstGeom prst="roundRect">
            <a:avLst/>
          </a:prstGeom>
          <a:solidFill>
            <a:srgbClr val="FCC812"/>
          </a:solidFill>
          <a:ln>
            <a:solidFill>
              <a:srgbClr val="BBBD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Filtratge Preliminar : Aptes</a:t>
            </a:r>
          </a:p>
        </p:txBody>
      </p:sp>
      <p:sp>
        <p:nvSpPr>
          <p:cNvPr id="52" name="Elipse 51">
            <a:extLst>
              <a:ext uri="{FF2B5EF4-FFF2-40B4-BE49-F238E27FC236}">
                <a16:creationId xmlns:a16="http://schemas.microsoft.com/office/drawing/2014/main" id="{8C7BFEAB-8E13-2EBC-C56C-70D68BA73ABD}"/>
              </a:ext>
            </a:extLst>
          </p:cNvPr>
          <p:cNvSpPr/>
          <p:nvPr/>
        </p:nvSpPr>
        <p:spPr>
          <a:xfrm>
            <a:off x="385740" y="273552"/>
            <a:ext cx="540000" cy="540000"/>
          </a:xfrm>
          <a:prstGeom prst="ellipse">
            <a:avLst/>
          </a:prstGeom>
          <a:solidFill>
            <a:srgbClr val="FCC8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latin typeface="Calibri" panose="020F0502020204030204" pitchFamily="34" charset="0"/>
                <a:cs typeface="Calibri" panose="020F0502020204030204" pitchFamily="34" charset="0"/>
              </a:rPr>
              <a:t>2</a:t>
            </a:r>
            <a:endParaRPr lang="ca-ES" sz="2000" b="1" dirty="0">
              <a:latin typeface="Calibri" panose="020F0502020204030204" pitchFamily="34" charset="0"/>
              <a:cs typeface="Calibri" panose="020F0502020204030204" pitchFamily="34" charset="0"/>
            </a:endParaRPr>
          </a:p>
        </p:txBody>
      </p:sp>
      <p:sp>
        <p:nvSpPr>
          <p:cNvPr id="53" name="Marcador de texto 2">
            <a:extLst>
              <a:ext uri="{FF2B5EF4-FFF2-40B4-BE49-F238E27FC236}">
                <a16:creationId xmlns:a16="http://schemas.microsoft.com/office/drawing/2014/main" id="{B49AE0B4-AAA3-4EF3-711D-135279759962}"/>
              </a:ext>
            </a:extLst>
          </p:cNvPr>
          <p:cNvSpPr txBox="1">
            <a:spLocks/>
          </p:cNvSpPr>
          <p:nvPr/>
        </p:nvSpPr>
        <p:spPr>
          <a:xfrm>
            <a:off x="1131896" y="449425"/>
            <a:ext cx="10102591" cy="621457"/>
          </a:xfrm>
          <a:prstGeom prst="rect">
            <a:avLst/>
          </a:prstGeom>
        </p:spPr>
        <p:txBody>
          <a:bodyPr vert="horz" lIns="0" tIns="0" rIns="0" bIns="0" rtlCol="0">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accent4"/>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a-ES" sz="3400" dirty="0"/>
              <a:t>Metodologia potencial sobre terreny</a:t>
            </a:r>
          </a:p>
          <a:p>
            <a:r>
              <a:rPr lang="ca-ES" sz="2100" dirty="0"/>
              <a:t>Filtratge d’emplaçaments aptes en SNU</a:t>
            </a:r>
          </a:p>
        </p:txBody>
      </p:sp>
      <p:sp>
        <p:nvSpPr>
          <p:cNvPr id="2" name="Rectángulo 1">
            <a:extLst>
              <a:ext uri="{FF2B5EF4-FFF2-40B4-BE49-F238E27FC236}">
                <a16:creationId xmlns:a16="http://schemas.microsoft.com/office/drawing/2014/main" id="{19DB4B92-9466-0D9C-4853-E81836067E62}"/>
              </a:ext>
            </a:extLst>
          </p:cNvPr>
          <p:cNvSpPr/>
          <p:nvPr/>
        </p:nvSpPr>
        <p:spPr>
          <a:xfrm>
            <a:off x="3797947" y="2429960"/>
            <a:ext cx="5484623" cy="3204000"/>
          </a:xfrm>
          <a:prstGeom prst="rect">
            <a:avLst/>
          </a:prstGeom>
          <a:noFill/>
          <a:ln>
            <a:solidFill>
              <a:srgbClr val="FCC8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37" name="CuadroTexto 36">
            <a:extLst>
              <a:ext uri="{FF2B5EF4-FFF2-40B4-BE49-F238E27FC236}">
                <a16:creationId xmlns:a16="http://schemas.microsoft.com/office/drawing/2014/main" id="{723B6773-116A-05D3-4912-7A0B5DADD8DE}"/>
              </a:ext>
            </a:extLst>
          </p:cNvPr>
          <p:cNvSpPr txBox="1"/>
          <p:nvPr/>
        </p:nvSpPr>
        <p:spPr>
          <a:xfrm>
            <a:off x="3989376" y="2839122"/>
            <a:ext cx="5101764" cy="2031325"/>
          </a:xfrm>
          <a:prstGeom prst="rect">
            <a:avLst/>
          </a:prstGeom>
          <a:noFill/>
        </p:spPr>
        <p:txBody>
          <a:bodyPr wrap="square" rtlCol="0">
            <a:spAutoFit/>
          </a:bodyPr>
          <a:lstStyle>
            <a:defPPr>
              <a:defRPr lang="es-ES"/>
            </a:defPPr>
            <a:lvl1pPr algn="ctr">
              <a:defRPr sz="1050">
                <a:solidFill>
                  <a:srgbClr val="BBBDBF"/>
                </a:solidFill>
              </a:defRPr>
            </a:lvl1pPr>
          </a:lstStyle>
          <a:p>
            <a:r>
              <a:rPr lang="ca-ES" sz="1400" dirty="0">
                <a:solidFill>
                  <a:schemeClr val="tx1">
                    <a:lumMod val="50000"/>
                    <a:lumOff val="50000"/>
                  </a:schemeClr>
                </a:solidFill>
              </a:rPr>
              <a:t>D'acord amb el decret llei 24/2021 (que modifica el DL 16/2019 de mesures urgents per a l'emergència climàtica i l'impuls a les energies renovables) on entre altres es defineixen els criteris energètics, ambientals, urbanístics i paisatgístics que han de regir la implantació de plantes solars fotovoltaiques. S’exclou de la selecció totes aquelles parcel·les afectades per instruments de protecció ambiental, entre eles dobles: Xarxa Natura 2000, PEIN, ENPE, Patrimoni Geològic, Espais Humits i Aiguamolls , per a assegurar de aquesta manera la preservació del valor natural de la Província</a:t>
            </a:r>
          </a:p>
        </p:txBody>
      </p:sp>
    </p:spTree>
    <p:extLst>
      <p:ext uri="{BB962C8B-B14F-4D97-AF65-F5344CB8AC3E}">
        <p14:creationId xmlns:p14="http://schemas.microsoft.com/office/powerpoint/2010/main" val="42541146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8B973220-796A-EE1A-2F82-B1D6F80636C8}"/>
              </a:ext>
            </a:extLst>
          </p:cNvPr>
          <p:cNvSpPr>
            <a:spLocks noGrp="1"/>
          </p:cNvSpPr>
          <p:nvPr>
            <p:ph type="body" sz="quarter" idx="18"/>
          </p:nvPr>
        </p:nvSpPr>
        <p:spPr/>
        <p:txBody>
          <a:bodyPr>
            <a:normAutofit fontScale="92500" lnSpcReduction="10000"/>
          </a:bodyPr>
          <a:lstStyle/>
          <a:p>
            <a:r>
              <a:rPr lang="ca-ES" dirty="0"/>
              <a:t>Criteris aplicats</a:t>
            </a:r>
          </a:p>
        </p:txBody>
      </p:sp>
      <p:grpSp>
        <p:nvGrpSpPr>
          <p:cNvPr id="10" name="Grupo 9">
            <a:extLst>
              <a:ext uri="{FF2B5EF4-FFF2-40B4-BE49-F238E27FC236}">
                <a16:creationId xmlns:a16="http://schemas.microsoft.com/office/drawing/2014/main" id="{8BC32574-E089-044C-DD9B-5356C09DE54F}"/>
              </a:ext>
            </a:extLst>
          </p:cNvPr>
          <p:cNvGrpSpPr/>
          <p:nvPr/>
        </p:nvGrpSpPr>
        <p:grpSpPr>
          <a:xfrm>
            <a:off x="2244555" y="2429960"/>
            <a:ext cx="1235252" cy="3204000"/>
            <a:chOff x="476212" y="2268000"/>
            <a:chExt cx="1235252" cy="3204000"/>
          </a:xfrm>
        </p:grpSpPr>
        <p:sp>
          <p:nvSpPr>
            <p:cNvPr id="11" name="CuadroTexto 10">
              <a:extLst>
                <a:ext uri="{FF2B5EF4-FFF2-40B4-BE49-F238E27FC236}">
                  <a16:creationId xmlns:a16="http://schemas.microsoft.com/office/drawing/2014/main" id="{707CB583-7B55-3A6F-4DE3-E9DABD75B92F}"/>
                </a:ext>
              </a:extLst>
            </p:cNvPr>
            <p:cNvSpPr txBox="1"/>
            <p:nvPr/>
          </p:nvSpPr>
          <p:spPr>
            <a:xfrm>
              <a:off x="487464" y="4050000"/>
              <a:ext cx="1224000" cy="1223412"/>
            </a:xfrm>
            <a:prstGeom prst="rect">
              <a:avLst/>
            </a:prstGeom>
            <a:noFill/>
          </p:spPr>
          <p:txBody>
            <a:bodyPr wrap="square" rtlCol="0">
              <a:spAutoFit/>
            </a:bodyPr>
            <a:lstStyle/>
            <a:p>
              <a:pPr algn="ctr"/>
              <a:r>
                <a:rPr lang="ca-ES" sz="1050" dirty="0">
                  <a:solidFill>
                    <a:srgbClr val="BBBDBF"/>
                  </a:solidFill>
                </a:rPr>
                <a:t>Filtratge de parcel·les amb classificació de capacitat </a:t>
              </a:r>
              <a:r>
                <a:rPr lang="ca-ES" sz="1050" dirty="0" err="1">
                  <a:solidFill>
                    <a:srgbClr val="BBBDBF"/>
                  </a:solidFill>
                </a:rPr>
                <a:t>agrològica</a:t>
              </a:r>
              <a:r>
                <a:rPr lang="ca-ES" sz="1050" dirty="0">
                  <a:solidFill>
                    <a:srgbClr val="BBBDBF"/>
                  </a:solidFill>
                </a:rPr>
                <a:t> </a:t>
              </a:r>
            </a:p>
            <a:p>
              <a:pPr algn="ctr"/>
              <a:r>
                <a:rPr lang="ca-ES" sz="1050" b="1" dirty="0">
                  <a:solidFill>
                    <a:srgbClr val="BBBDBF"/>
                  </a:solidFill>
                </a:rPr>
                <a:t>CI</a:t>
              </a:r>
              <a:r>
                <a:rPr lang="ca-ES" sz="1050" dirty="0">
                  <a:solidFill>
                    <a:srgbClr val="BBBDBF"/>
                  </a:solidFill>
                </a:rPr>
                <a:t> y </a:t>
              </a:r>
              <a:r>
                <a:rPr lang="ca-ES" sz="1050" b="1" dirty="0">
                  <a:solidFill>
                    <a:srgbClr val="BBBDBF"/>
                  </a:solidFill>
                </a:rPr>
                <a:t>CII. </a:t>
              </a:r>
            </a:p>
            <a:p>
              <a:pPr algn="ctr"/>
              <a:r>
                <a:rPr lang="ca-ES" sz="1050" b="1" dirty="0">
                  <a:solidFill>
                    <a:srgbClr val="BBBDBF"/>
                  </a:solidFill>
                </a:rPr>
                <a:t>.</a:t>
              </a:r>
            </a:p>
          </p:txBody>
        </p:sp>
        <p:sp>
          <p:nvSpPr>
            <p:cNvPr id="12" name="Rectángulo: esquinas redondeadas 11">
              <a:extLst>
                <a:ext uri="{FF2B5EF4-FFF2-40B4-BE49-F238E27FC236}">
                  <a16:creationId xmlns:a16="http://schemas.microsoft.com/office/drawing/2014/main" id="{4EB8E7B5-70D8-18A2-1F5B-7FA76347619B}"/>
                </a:ext>
              </a:extLst>
            </p:cNvPr>
            <p:cNvSpPr/>
            <p:nvPr/>
          </p:nvSpPr>
          <p:spPr>
            <a:xfrm>
              <a:off x="476212" y="2268000"/>
              <a:ext cx="1224000" cy="1044000"/>
            </a:xfrm>
            <a:prstGeom prst="roundRect">
              <a:avLst/>
            </a:prstGeom>
            <a:solidFill>
              <a:srgbClr val="FCC812"/>
            </a:solidFill>
            <a:ln>
              <a:solidFill>
                <a:srgbClr val="BBBD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sz="1200" dirty="0"/>
                <a:t>Agrologia</a:t>
              </a:r>
            </a:p>
          </p:txBody>
        </p:sp>
        <p:cxnSp>
          <p:nvCxnSpPr>
            <p:cNvPr id="13" name="Conector recto de flecha 12">
              <a:extLst>
                <a:ext uri="{FF2B5EF4-FFF2-40B4-BE49-F238E27FC236}">
                  <a16:creationId xmlns:a16="http://schemas.microsoft.com/office/drawing/2014/main" id="{07D0F2E2-1A04-5699-3B24-DD4622C63D98}"/>
                </a:ext>
              </a:extLst>
            </p:cNvPr>
            <p:cNvCxnSpPr>
              <a:cxnSpLocks/>
            </p:cNvCxnSpPr>
            <p:nvPr/>
          </p:nvCxnSpPr>
          <p:spPr>
            <a:xfrm>
              <a:off x="1088212" y="3420000"/>
              <a:ext cx="0" cy="534086"/>
            </a:xfrm>
            <a:prstGeom prst="straightConnector1">
              <a:avLst/>
            </a:prstGeom>
            <a:ln>
              <a:solidFill>
                <a:srgbClr val="BBBDBF"/>
              </a:solidFill>
              <a:tailEnd type="triangle"/>
            </a:ln>
          </p:spPr>
          <p:style>
            <a:lnRef idx="1">
              <a:schemeClr val="accent1"/>
            </a:lnRef>
            <a:fillRef idx="0">
              <a:schemeClr val="accent1"/>
            </a:fillRef>
            <a:effectRef idx="0">
              <a:schemeClr val="accent1"/>
            </a:effectRef>
            <a:fontRef idx="minor">
              <a:schemeClr val="tx1"/>
            </a:fontRef>
          </p:style>
        </p:cxnSp>
        <p:sp>
          <p:nvSpPr>
            <p:cNvPr id="14" name="Rectángulo 13">
              <a:extLst>
                <a:ext uri="{FF2B5EF4-FFF2-40B4-BE49-F238E27FC236}">
                  <a16:creationId xmlns:a16="http://schemas.microsoft.com/office/drawing/2014/main" id="{575C9853-6D1E-2A38-6642-058EC8FE977E}"/>
                </a:ext>
              </a:extLst>
            </p:cNvPr>
            <p:cNvSpPr/>
            <p:nvPr/>
          </p:nvSpPr>
          <p:spPr>
            <a:xfrm>
              <a:off x="477029" y="4032000"/>
              <a:ext cx="1222367" cy="1440000"/>
            </a:xfrm>
            <a:prstGeom prst="rect">
              <a:avLst/>
            </a:prstGeom>
            <a:noFill/>
            <a:ln>
              <a:solidFill>
                <a:srgbClr val="FCC8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grpSp>
      <p:sp>
        <p:nvSpPr>
          <p:cNvPr id="15" name="Rectángulo: esquinas redondeadas 14">
            <a:extLst>
              <a:ext uri="{FF2B5EF4-FFF2-40B4-BE49-F238E27FC236}">
                <a16:creationId xmlns:a16="http://schemas.microsoft.com/office/drawing/2014/main" id="{14D837E1-C715-43EB-F9E1-374E653741E4}"/>
              </a:ext>
            </a:extLst>
          </p:cNvPr>
          <p:cNvSpPr/>
          <p:nvPr/>
        </p:nvSpPr>
        <p:spPr>
          <a:xfrm>
            <a:off x="2909428" y="1367960"/>
            <a:ext cx="6373144" cy="486000"/>
          </a:xfrm>
          <a:prstGeom prst="roundRect">
            <a:avLst/>
          </a:prstGeom>
          <a:solidFill>
            <a:srgbClr val="FCC812"/>
          </a:solidFill>
          <a:ln>
            <a:solidFill>
              <a:srgbClr val="BBBD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Filtratge Preliminar : Aptes</a:t>
            </a:r>
          </a:p>
        </p:txBody>
      </p:sp>
      <p:sp>
        <p:nvSpPr>
          <p:cNvPr id="52" name="Elipse 51">
            <a:extLst>
              <a:ext uri="{FF2B5EF4-FFF2-40B4-BE49-F238E27FC236}">
                <a16:creationId xmlns:a16="http://schemas.microsoft.com/office/drawing/2014/main" id="{8C7BFEAB-8E13-2EBC-C56C-70D68BA73ABD}"/>
              </a:ext>
            </a:extLst>
          </p:cNvPr>
          <p:cNvSpPr/>
          <p:nvPr/>
        </p:nvSpPr>
        <p:spPr>
          <a:xfrm>
            <a:off x="385740" y="273552"/>
            <a:ext cx="540000" cy="540000"/>
          </a:xfrm>
          <a:prstGeom prst="ellipse">
            <a:avLst/>
          </a:prstGeom>
          <a:solidFill>
            <a:srgbClr val="FCC8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latin typeface="Calibri" panose="020F0502020204030204" pitchFamily="34" charset="0"/>
                <a:cs typeface="Calibri" panose="020F0502020204030204" pitchFamily="34" charset="0"/>
              </a:rPr>
              <a:t>2</a:t>
            </a:r>
            <a:endParaRPr lang="ca-ES" sz="2000" b="1" dirty="0">
              <a:latin typeface="Calibri" panose="020F0502020204030204" pitchFamily="34" charset="0"/>
              <a:cs typeface="Calibri" panose="020F0502020204030204" pitchFamily="34" charset="0"/>
            </a:endParaRPr>
          </a:p>
        </p:txBody>
      </p:sp>
      <p:sp>
        <p:nvSpPr>
          <p:cNvPr id="53" name="Marcador de texto 2">
            <a:extLst>
              <a:ext uri="{FF2B5EF4-FFF2-40B4-BE49-F238E27FC236}">
                <a16:creationId xmlns:a16="http://schemas.microsoft.com/office/drawing/2014/main" id="{B49AE0B4-AAA3-4EF3-711D-135279759962}"/>
              </a:ext>
            </a:extLst>
          </p:cNvPr>
          <p:cNvSpPr txBox="1">
            <a:spLocks/>
          </p:cNvSpPr>
          <p:nvPr/>
        </p:nvSpPr>
        <p:spPr>
          <a:xfrm>
            <a:off x="1131896" y="449425"/>
            <a:ext cx="10102591" cy="621457"/>
          </a:xfrm>
          <a:prstGeom prst="rect">
            <a:avLst/>
          </a:prstGeom>
        </p:spPr>
        <p:txBody>
          <a:bodyPr vert="horz" lIns="0" tIns="0" rIns="0" bIns="0" rtlCol="0">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accent4"/>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a-ES" sz="3400" dirty="0"/>
              <a:t>Metodologia potencial sobre terreny</a:t>
            </a:r>
          </a:p>
          <a:p>
            <a:r>
              <a:rPr lang="ca-ES" sz="2100" dirty="0"/>
              <a:t>Filtratge d’emplaçaments aptes en SNU</a:t>
            </a:r>
          </a:p>
        </p:txBody>
      </p:sp>
      <p:sp>
        <p:nvSpPr>
          <p:cNvPr id="2" name="Rectángulo 1">
            <a:extLst>
              <a:ext uri="{FF2B5EF4-FFF2-40B4-BE49-F238E27FC236}">
                <a16:creationId xmlns:a16="http://schemas.microsoft.com/office/drawing/2014/main" id="{19DB4B92-9466-0D9C-4853-E81836067E62}"/>
              </a:ext>
            </a:extLst>
          </p:cNvPr>
          <p:cNvSpPr/>
          <p:nvPr/>
        </p:nvSpPr>
        <p:spPr>
          <a:xfrm>
            <a:off x="3797947" y="2429960"/>
            <a:ext cx="5484623" cy="3204000"/>
          </a:xfrm>
          <a:prstGeom prst="rect">
            <a:avLst/>
          </a:prstGeom>
          <a:noFill/>
          <a:ln>
            <a:solidFill>
              <a:srgbClr val="FCC8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37" name="CuadroTexto 36">
            <a:extLst>
              <a:ext uri="{FF2B5EF4-FFF2-40B4-BE49-F238E27FC236}">
                <a16:creationId xmlns:a16="http://schemas.microsoft.com/office/drawing/2014/main" id="{723B6773-116A-05D3-4912-7A0B5DADD8DE}"/>
              </a:ext>
            </a:extLst>
          </p:cNvPr>
          <p:cNvSpPr txBox="1"/>
          <p:nvPr/>
        </p:nvSpPr>
        <p:spPr>
          <a:xfrm>
            <a:off x="3989376" y="3436388"/>
            <a:ext cx="5101764" cy="1169551"/>
          </a:xfrm>
          <a:prstGeom prst="rect">
            <a:avLst/>
          </a:prstGeom>
          <a:noFill/>
        </p:spPr>
        <p:txBody>
          <a:bodyPr wrap="square" rtlCol="0">
            <a:spAutoFit/>
          </a:bodyPr>
          <a:lstStyle>
            <a:defPPr>
              <a:defRPr lang="es-ES"/>
            </a:defPPr>
            <a:lvl1pPr algn="ctr">
              <a:defRPr sz="1050">
                <a:solidFill>
                  <a:srgbClr val="BBBDBF"/>
                </a:solidFill>
              </a:defRPr>
            </a:lvl1pPr>
          </a:lstStyle>
          <a:p>
            <a:r>
              <a:rPr lang="ca-ES" sz="1400" dirty="0">
                <a:solidFill>
                  <a:schemeClr val="tx1">
                    <a:lumMod val="50000"/>
                    <a:lumOff val="50000"/>
                  </a:schemeClr>
                </a:solidFill>
              </a:rPr>
              <a:t>A nivell normatiu, segons el D.L. 24/2021  no és possible realitzar instal·lacions fotovoltaiques sobre sòl en parcel·les amb classificació de capacitat </a:t>
            </a:r>
            <a:r>
              <a:rPr lang="ca-ES" sz="1400" dirty="0" err="1">
                <a:solidFill>
                  <a:schemeClr val="tx1">
                    <a:lumMod val="50000"/>
                    <a:lumOff val="50000"/>
                  </a:schemeClr>
                </a:solidFill>
              </a:rPr>
              <a:t>agrològica</a:t>
            </a:r>
            <a:r>
              <a:rPr lang="ca-ES" sz="1400" dirty="0">
                <a:solidFill>
                  <a:schemeClr val="tx1">
                    <a:lumMod val="50000"/>
                    <a:lumOff val="50000"/>
                  </a:schemeClr>
                </a:solidFill>
              </a:rPr>
              <a:t> CI i CII, excepte en casos puntuals. No obstant aquestes excepcions, per  protegir el valor agrícola s’exclouen les parcel·les amb capacitat </a:t>
            </a:r>
            <a:r>
              <a:rPr lang="ca-ES" sz="1400" dirty="0" err="1">
                <a:solidFill>
                  <a:schemeClr val="tx1">
                    <a:lumMod val="50000"/>
                    <a:lumOff val="50000"/>
                  </a:schemeClr>
                </a:solidFill>
              </a:rPr>
              <a:t>agrològica</a:t>
            </a:r>
            <a:r>
              <a:rPr lang="ca-ES" sz="1400" dirty="0">
                <a:solidFill>
                  <a:schemeClr val="tx1">
                    <a:lumMod val="50000"/>
                    <a:lumOff val="50000"/>
                  </a:schemeClr>
                </a:solidFill>
              </a:rPr>
              <a:t> CI i CII. </a:t>
            </a:r>
          </a:p>
        </p:txBody>
      </p:sp>
    </p:spTree>
    <p:extLst>
      <p:ext uri="{BB962C8B-B14F-4D97-AF65-F5344CB8AC3E}">
        <p14:creationId xmlns:p14="http://schemas.microsoft.com/office/powerpoint/2010/main" val="30689193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8B973220-796A-EE1A-2F82-B1D6F80636C8}"/>
              </a:ext>
            </a:extLst>
          </p:cNvPr>
          <p:cNvSpPr>
            <a:spLocks noGrp="1"/>
          </p:cNvSpPr>
          <p:nvPr>
            <p:ph type="body" sz="quarter" idx="18"/>
          </p:nvPr>
        </p:nvSpPr>
        <p:spPr/>
        <p:txBody>
          <a:bodyPr>
            <a:normAutofit fontScale="92500" lnSpcReduction="10000"/>
          </a:bodyPr>
          <a:lstStyle/>
          <a:p>
            <a:r>
              <a:rPr lang="ca-ES" dirty="0"/>
              <a:t>Criteris aplicats</a:t>
            </a:r>
          </a:p>
        </p:txBody>
      </p:sp>
      <p:sp>
        <p:nvSpPr>
          <p:cNvPr id="52" name="Elipse 51">
            <a:extLst>
              <a:ext uri="{FF2B5EF4-FFF2-40B4-BE49-F238E27FC236}">
                <a16:creationId xmlns:a16="http://schemas.microsoft.com/office/drawing/2014/main" id="{8C7BFEAB-8E13-2EBC-C56C-70D68BA73ABD}"/>
              </a:ext>
            </a:extLst>
          </p:cNvPr>
          <p:cNvSpPr/>
          <p:nvPr/>
        </p:nvSpPr>
        <p:spPr>
          <a:xfrm>
            <a:off x="385740" y="273552"/>
            <a:ext cx="540000" cy="540000"/>
          </a:xfrm>
          <a:prstGeom prst="ellipse">
            <a:avLst/>
          </a:prstGeom>
          <a:solidFill>
            <a:srgbClr val="FCC8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latin typeface="Calibri" panose="020F0502020204030204" pitchFamily="34" charset="0"/>
                <a:cs typeface="Calibri" panose="020F0502020204030204" pitchFamily="34" charset="0"/>
              </a:rPr>
              <a:t>2</a:t>
            </a:r>
            <a:endParaRPr lang="ca-ES" sz="2000" b="1" dirty="0">
              <a:latin typeface="Calibri" panose="020F0502020204030204" pitchFamily="34" charset="0"/>
              <a:cs typeface="Calibri" panose="020F0502020204030204" pitchFamily="34" charset="0"/>
            </a:endParaRPr>
          </a:p>
        </p:txBody>
      </p:sp>
      <p:sp>
        <p:nvSpPr>
          <p:cNvPr id="53" name="Marcador de texto 2">
            <a:extLst>
              <a:ext uri="{FF2B5EF4-FFF2-40B4-BE49-F238E27FC236}">
                <a16:creationId xmlns:a16="http://schemas.microsoft.com/office/drawing/2014/main" id="{B49AE0B4-AAA3-4EF3-711D-135279759962}"/>
              </a:ext>
            </a:extLst>
          </p:cNvPr>
          <p:cNvSpPr txBox="1">
            <a:spLocks/>
          </p:cNvSpPr>
          <p:nvPr/>
        </p:nvSpPr>
        <p:spPr>
          <a:xfrm>
            <a:off x="1131896" y="449425"/>
            <a:ext cx="10102591" cy="621457"/>
          </a:xfrm>
          <a:prstGeom prst="rect">
            <a:avLst/>
          </a:prstGeom>
        </p:spPr>
        <p:txBody>
          <a:bodyPr vert="horz" lIns="0" tIns="0" rIns="0" bIns="0" rtlCol="0">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accent4"/>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a-ES" sz="3400" dirty="0"/>
              <a:t>Metodologia potencial sobre terreny</a:t>
            </a:r>
          </a:p>
          <a:p>
            <a:r>
              <a:rPr lang="ca-ES" sz="2100" dirty="0"/>
              <a:t>Filtratge d’emplaçaments aptes en SNU</a:t>
            </a:r>
          </a:p>
        </p:txBody>
      </p:sp>
      <p:sp>
        <p:nvSpPr>
          <p:cNvPr id="2" name="Elipse 1">
            <a:extLst>
              <a:ext uri="{FF2B5EF4-FFF2-40B4-BE49-F238E27FC236}">
                <a16:creationId xmlns:a16="http://schemas.microsoft.com/office/drawing/2014/main" id="{BD880750-174A-E4BE-054C-C70B9F5D2740}"/>
              </a:ext>
            </a:extLst>
          </p:cNvPr>
          <p:cNvSpPr/>
          <p:nvPr/>
        </p:nvSpPr>
        <p:spPr>
          <a:xfrm>
            <a:off x="385740" y="273552"/>
            <a:ext cx="540000" cy="540000"/>
          </a:xfrm>
          <a:prstGeom prst="ellipse">
            <a:avLst/>
          </a:prstGeom>
          <a:solidFill>
            <a:srgbClr val="FCC8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latin typeface="Calibri" panose="020F0502020204030204" pitchFamily="34" charset="0"/>
                <a:cs typeface="Calibri" panose="020F0502020204030204" pitchFamily="34" charset="0"/>
              </a:rPr>
              <a:t>1</a:t>
            </a:r>
            <a:endParaRPr lang="ca-ES" sz="2000" b="1" dirty="0">
              <a:latin typeface="Calibri" panose="020F0502020204030204" pitchFamily="34" charset="0"/>
              <a:cs typeface="Calibri" panose="020F0502020204030204" pitchFamily="34" charset="0"/>
            </a:endParaRPr>
          </a:p>
        </p:txBody>
      </p:sp>
      <p:grpSp>
        <p:nvGrpSpPr>
          <p:cNvPr id="37" name="Grupo 36">
            <a:extLst>
              <a:ext uri="{FF2B5EF4-FFF2-40B4-BE49-F238E27FC236}">
                <a16:creationId xmlns:a16="http://schemas.microsoft.com/office/drawing/2014/main" id="{CDB63983-0B13-850A-2856-451A51216BE4}"/>
              </a:ext>
            </a:extLst>
          </p:cNvPr>
          <p:cNvGrpSpPr/>
          <p:nvPr/>
        </p:nvGrpSpPr>
        <p:grpSpPr>
          <a:xfrm>
            <a:off x="2643010" y="1206000"/>
            <a:ext cx="6712011" cy="4673799"/>
            <a:chOff x="2643010" y="1206000"/>
            <a:chExt cx="6712011" cy="4673799"/>
          </a:xfrm>
        </p:grpSpPr>
        <p:sp>
          <p:nvSpPr>
            <p:cNvPr id="38" name="Rectángulo: esquinas redondeadas 37">
              <a:extLst>
                <a:ext uri="{FF2B5EF4-FFF2-40B4-BE49-F238E27FC236}">
                  <a16:creationId xmlns:a16="http://schemas.microsoft.com/office/drawing/2014/main" id="{0B288078-CDE2-3A92-B0D3-D44632B74B7B}"/>
                </a:ext>
              </a:extLst>
            </p:cNvPr>
            <p:cNvSpPr/>
            <p:nvPr/>
          </p:nvSpPr>
          <p:spPr>
            <a:xfrm>
              <a:off x="4417566" y="1206000"/>
              <a:ext cx="3162898" cy="486000"/>
            </a:xfrm>
            <a:prstGeom prst="roundRect">
              <a:avLst/>
            </a:prstGeom>
            <a:solidFill>
              <a:srgbClr val="FCC812"/>
            </a:solidFill>
            <a:ln>
              <a:solidFill>
                <a:srgbClr val="BBBD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Filtratge Secundari : Òptims </a:t>
              </a:r>
            </a:p>
          </p:txBody>
        </p:sp>
        <p:grpSp>
          <p:nvGrpSpPr>
            <p:cNvPr id="39" name="Grupo 38">
              <a:extLst>
                <a:ext uri="{FF2B5EF4-FFF2-40B4-BE49-F238E27FC236}">
                  <a16:creationId xmlns:a16="http://schemas.microsoft.com/office/drawing/2014/main" id="{6512C495-CF66-9ECB-BA2D-BAB8848DECC5}"/>
                </a:ext>
              </a:extLst>
            </p:cNvPr>
            <p:cNvGrpSpPr/>
            <p:nvPr/>
          </p:nvGrpSpPr>
          <p:grpSpPr>
            <a:xfrm>
              <a:off x="2643010" y="1945280"/>
              <a:ext cx="6712011" cy="3934519"/>
              <a:chOff x="2218138" y="1945280"/>
              <a:chExt cx="6712011" cy="3934519"/>
            </a:xfrm>
          </p:grpSpPr>
          <p:sp>
            <p:nvSpPr>
              <p:cNvPr id="40" name="CuadroTexto 39">
                <a:extLst>
                  <a:ext uri="{FF2B5EF4-FFF2-40B4-BE49-F238E27FC236}">
                    <a16:creationId xmlns:a16="http://schemas.microsoft.com/office/drawing/2014/main" id="{82E3B3DD-1742-E99C-701A-ED419B211029}"/>
                  </a:ext>
                </a:extLst>
              </p:cNvPr>
              <p:cNvSpPr txBox="1"/>
              <p:nvPr/>
            </p:nvSpPr>
            <p:spPr>
              <a:xfrm>
                <a:off x="2275569" y="4439584"/>
                <a:ext cx="1334263" cy="1200329"/>
              </a:xfrm>
              <a:prstGeom prst="rect">
                <a:avLst/>
              </a:prstGeom>
              <a:noFill/>
            </p:spPr>
            <p:txBody>
              <a:bodyPr wrap="square" rtlCol="0">
                <a:spAutoFit/>
              </a:bodyPr>
              <a:lstStyle/>
              <a:p>
                <a:pPr algn="ctr"/>
                <a:r>
                  <a:rPr lang="ca-ES" sz="1200" dirty="0">
                    <a:solidFill>
                      <a:srgbClr val="BBBDBF"/>
                    </a:solidFill>
                  </a:rPr>
                  <a:t>Distància </a:t>
                </a:r>
                <a:r>
                  <a:rPr lang="ca-ES" sz="1200" b="1" dirty="0">
                    <a:solidFill>
                      <a:srgbClr val="BBBDBF"/>
                    </a:solidFill>
                  </a:rPr>
                  <a:t>inferior  1 km </a:t>
                </a:r>
                <a:r>
                  <a:rPr lang="ca-ES" sz="1200" dirty="0">
                    <a:solidFill>
                      <a:srgbClr val="BBBDBF"/>
                    </a:solidFill>
                  </a:rPr>
                  <a:t>entre emplaçaments i xarxes de transport pavimentades.</a:t>
                </a:r>
              </a:p>
            </p:txBody>
          </p:sp>
          <p:sp>
            <p:nvSpPr>
              <p:cNvPr id="41" name="Rectángulo: esquinas redondeadas 40">
                <a:extLst>
                  <a:ext uri="{FF2B5EF4-FFF2-40B4-BE49-F238E27FC236}">
                    <a16:creationId xmlns:a16="http://schemas.microsoft.com/office/drawing/2014/main" id="{D56E7491-4D68-0399-6899-4616721EF869}"/>
                  </a:ext>
                </a:extLst>
              </p:cNvPr>
              <p:cNvSpPr/>
              <p:nvPr/>
            </p:nvSpPr>
            <p:spPr>
              <a:xfrm>
                <a:off x="2218138" y="1946675"/>
                <a:ext cx="1440000" cy="1440000"/>
              </a:xfrm>
              <a:prstGeom prst="roundRect">
                <a:avLst/>
              </a:prstGeom>
              <a:solidFill>
                <a:srgbClr val="FCC812"/>
              </a:solidFill>
              <a:ln>
                <a:solidFill>
                  <a:srgbClr val="BBBD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sz="1600" dirty="0"/>
                  <a:t>Accessibilitat</a:t>
                </a:r>
              </a:p>
            </p:txBody>
          </p:sp>
          <p:cxnSp>
            <p:nvCxnSpPr>
              <p:cNvPr id="42" name="Conector recto de flecha 41">
                <a:extLst>
                  <a:ext uri="{FF2B5EF4-FFF2-40B4-BE49-F238E27FC236}">
                    <a16:creationId xmlns:a16="http://schemas.microsoft.com/office/drawing/2014/main" id="{37288977-CDE9-760F-B018-D889D6A0A17A}"/>
                  </a:ext>
                </a:extLst>
              </p:cNvPr>
              <p:cNvCxnSpPr>
                <a:cxnSpLocks/>
              </p:cNvCxnSpPr>
              <p:nvPr/>
            </p:nvCxnSpPr>
            <p:spPr>
              <a:xfrm>
                <a:off x="2938138" y="3494558"/>
                <a:ext cx="0" cy="720000"/>
              </a:xfrm>
              <a:prstGeom prst="straightConnector1">
                <a:avLst/>
              </a:prstGeom>
              <a:ln>
                <a:solidFill>
                  <a:srgbClr val="BBBDBF"/>
                </a:solidFill>
                <a:tailEnd type="triangle"/>
              </a:ln>
            </p:spPr>
            <p:style>
              <a:lnRef idx="1">
                <a:schemeClr val="accent1"/>
              </a:lnRef>
              <a:fillRef idx="0">
                <a:schemeClr val="accent1"/>
              </a:fillRef>
              <a:effectRef idx="0">
                <a:schemeClr val="accent1"/>
              </a:effectRef>
              <a:fontRef idx="minor">
                <a:schemeClr val="tx1"/>
              </a:fontRef>
            </p:style>
          </p:cxnSp>
          <p:sp>
            <p:nvSpPr>
              <p:cNvPr id="43" name="Rectángulo 42">
                <a:extLst>
                  <a:ext uri="{FF2B5EF4-FFF2-40B4-BE49-F238E27FC236}">
                    <a16:creationId xmlns:a16="http://schemas.microsoft.com/office/drawing/2014/main" id="{148D86A5-78AE-4B62-0185-D44439698FE5}"/>
                  </a:ext>
                </a:extLst>
              </p:cNvPr>
              <p:cNvSpPr/>
              <p:nvPr/>
            </p:nvSpPr>
            <p:spPr>
              <a:xfrm>
                <a:off x="2218138" y="4319999"/>
                <a:ext cx="1440000" cy="1559800"/>
              </a:xfrm>
              <a:prstGeom prst="rect">
                <a:avLst/>
              </a:prstGeom>
              <a:noFill/>
              <a:ln>
                <a:solidFill>
                  <a:srgbClr val="FCC8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grpSp>
            <p:nvGrpSpPr>
              <p:cNvPr id="44" name="Grupo 43">
                <a:extLst>
                  <a:ext uri="{FF2B5EF4-FFF2-40B4-BE49-F238E27FC236}">
                    <a16:creationId xmlns:a16="http://schemas.microsoft.com/office/drawing/2014/main" id="{93E46193-EF04-2549-EDFD-661175EE6A18}"/>
                  </a:ext>
                </a:extLst>
              </p:cNvPr>
              <p:cNvGrpSpPr/>
              <p:nvPr/>
            </p:nvGrpSpPr>
            <p:grpSpPr>
              <a:xfrm>
                <a:off x="4412119" y="1946675"/>
                <a:ext cx="1440000" cy="3877904"/>
                <a:chOff x="3062290" y="1946675"/>
                <a:chExt cx="1440000" cy="3877904"/>
              </a:xfrm>
            </p:grpSpPr>
            <p:sp>
              <p:nvSpPr>
                <p:cNvPr id="56" name="Rectángulo: esquinas redondeadas 55">
                  <a:extLst>
                    <a:ext uri="{FF2B5EF4-FFF2-40B4-BE49-F238E27FC236}">
                      <a16:creationId xmlns:a16="http://schemas.microsoft.com/office/drawing/2014/main" id="{013EFFF5-4B50-942F-E0D2-6C7C3C0A47CC}"/>
                    </a:ext>
                  </a:extLst>
                </p:cNvPr>
                <p:cNvSpPr/>
                <p:nvPr/>
              </p:nvSpPr>
              <p:spPr>
                <a:xfrm>
                  <a:off x="3062290" y="1946675"/>
                  <a:ext cx="1440000" cy="1440000"/>
                </a:xfrm>
                <a:prstGeom prst="roundRect">
                  <a:avLst/>
                </a:prstGeom>
                <a:solidFill>
                  <a:srgbClr val="FCC812"/>
                </a:solidFill>
                <a:ln>
                  <a:solidFill>
                    <a:srgbClr val="BBBD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sz="1600" dirty="0"/>
                    <a:t>Conreu consolidat</a:t>
                  </a:r>
                </a:p>
              </p:txBody>
            </p:sp>
            <p:sp>
              <p:nvSpPr>
                <p:cNvPr id="62" name="CuadroTexto 61">
                  <a:extLst>
                    <a:ext uri="{FF2B5EF4-FFF2-40B4-BE49-F238E27FC236}">
                      <a16:creationId xmlns:a16="http://schemas.microsoft.com/office/drawing/2014/main" id="{B4421C4B-6098-6A62-0F1B-D750264D1834}"/>
                    </a:ext>
                  </a:extLst>
                </p:cNvPr>
                <p:cNvSpPr txBox="1"/>
                <p:nvPr/>
              </p:nvSpPr>
              <p:spPr>
                <a:xfrm>
                  <a:off x="3272538" y="4439584"/>
                  <a:ext cx="1041774" cy="1384995"/>
                </a:xfrm>
                <a:prstGeom prst="rect">
                  <a:avLst/>
                </a:prstGeom>
                <a:noFill/>
              </p:spPr>
              <p:txBody>
                <a:bodyPr wrap="square" rtlCol="0">
                  <a:spAutoFit/>
                </a:bodyPr>
                <a:lstStyle/>
                <a:p>
                  <a:pPr algn="ctr"/>
                  <a:r>
                    <a:rPr lang="ca-ES" sz="1200" dirty="0">
                      <a:solidFill>
                        <a:srgbClr val="BBBDBF"/>
                      </a:solidFill>
                    </a:rPr>
                    <a:t>No conreats o superfície inferior al 20%. Si tenen conreu, que sigui de </a:t>
                  </a:r>
                  <a:r>
                    <a:rPr lang="ca-ES" sz="1200" b="1" dirty="0">
                      <a:solidFill>
                        <a:srgbClr val="BBBDBF"/>
                      </a:solidFill>
                    </a:rPr>
                    <a:t>secà.</a:t>
                  </a:r>
                </a:p>
                <a:p>
                  <a:pPr algn="ctr"/>
                  <a:endParaRPr lang="ca-ES" sz="1200" b="1" dirty="0">
                    <a:solidFill>
                      <a:srgbClr val="BBBDBF"/>
                    </a:solidFill>
                  </a:endParaRPr>
                </a:p>
              </p:txBody>
            </p:sp>
          </p:grpSp>
          <p:grpSp>
            <p:nvGrpSpPr>
              <p:cNvPr id="45" name="Grupo 44">
                <a:extLst>
                  <a:ext uri="{FF2B5EF4-FFF2-40B4-BE49-F238E27FC236}">
                    <a16:creationId xmlns:a16="http://schemas.microsoft.com/office/drawing/2014/main" id="{939E3009-352B-7086-D619-B7C812F40F9F}"/>
                  </a:ext>
                </a:extLst>
              </p:cNvPr>
              <p:cNvGrpSpPr/>
              <p:nvPr/>
            </p:nvGrpSpPr>
            <p:grpSpPr>
              <a:xfrm>
                <a:off x="6624280" y="1945280"/>
                <a:ext cx="2305869" cy="3931470"/>
                <a:chOff x="2629356" y="1946675"/>
                <a:chExt cx="2305869" cy="3931470"/>
              </a:xfrm>
            </p:grpSpPr>
            <p:sp>
              <p:nvSpPr>
                <p:cNvPr id="46" name="Rectángulo: esquinas redondeadas 45">
                  <a:extLst>
                    <a:ext uri="{FF2B5EF4-FFF2-40B4-BE49-F238E27FC236}">
                      <a16:creationId xmlns:a16="http://schemas.microsoft.com/office/drawing/2014/main" id="{31F05EE0-7D0B-BCC8-A8F9-C9E7F86DE312}"/>
                    </a:ext>
                  </a:extLst>
                </p:cNvPr>
                <p:cNvSpPr/>
                <p:nvPr/>
              </p:nvSpPr>
              <p:spPr>
                <a:xfrm>
                  <a:off x="3062290" y="1946675"/>
                  <a:ext cx="1440000" cy="1440000"/>
                </a:xfrm>
                <a:prstGeom prst="roundRect">
                  <a:avLst/>
                </a:prstGeom>
                <a:solidFill>
                  <a:srgbClr val="FCC812"/>
                </a:solidFill>
                <a:ln>
                  <a:solidFill>
                    <a:srgbClr val="BBBD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sz="1600" dirty="0"/>
                    <a:t>Orografia</a:t>
                  </a:r>
                </a:p>
              </p:txBody>
            </p:sp>
            <p:cxnSp>
              <p:nvCxnSpPr>
                <p:cNvPr id="47" name="Conector: angular 46">
                  <a:extLst>
                    <a:ext uri="{FF2B5EF4-FFF2-40B4-BE49-F238E27FC236}">
                      <a16:creationId xmlns:a16="http://schemas.microsoft.com/office/drawing/2014/main" id="{25B227EB-4097-6EE0-78F4-37A0AA79E8F5}"/>
                    </a:ext>
                  </a:extLst>
                </p:cNvPr>
                <p:cNvCxnSpPr>
                  <a:cxnSpLocks/>
                </p:cNvCxnSpPr>
                <p:nvPr/>
              </p:nvCxnSpPr>
              <p:spPr>
                <a:xfrm rot="16200000" flipH="1">
                  <a:off x="3603388" y="3679119"/>
                  <a:ext cx="973927" cy="623576"/>
                </a:xfrm>
                <a:prstGeom prst="bentConnector3">
                  <a:avLst>
                    <a:gd name="adj1" fmla="val 47929"/>
                  </a:avLst>
                </a:prstGeom>
                <a:ln>
                  <a:solidFill>
                    <a:srgbClr val="BBBDBF"/>
                  </a:solidFill>
                  <a:tailEnd type="triangle"/>
                </a:ln>
              </p:spPr>
              <p:style>
                <a:lnRef idx="1">
                  <a:schemeClr val="accent1"/>
                </a:lnRef>
                <a:fillRef idx="0">
                  <a:schemeClr val="accent1"/>
                </a:fillRef>
                <a:effectRef idx="0">
                  <a:schemeClr val="accent1"/>
                </a:effectRef>
                <a:fontRef idx="minor">
                  <a:schemeClr val="tx1"/>
                </a:fontRef>
              </p:style>
            </p:cxnSp>
            <p:cxnSp>
              <p:nvCxnSpPr>
                <p:cNvPr id="48" name="Conector: angular 47">
                  <a:extLst>
                    <a:ext uri="{FF2B5EF4-FFF2-40B4-BE49-F238E27FC236}">
                      <a16:creationId xmlns:a16="http://schemas.microsoft.com/office/drawing/2014/main" id="{777CA57C-0880-40D7-AFF9-FF31C7EB4F91}"/>
                    </a:ext>
                  </a:extLst>
                </p:cNvPr>
                <p:cNvCxnSpPr>
                  <a:cxnSpLocks/>
                </p:cNvCxnSpPr>
                <p:nvPr/>
              </p:nvCxnSpPr>
              <p:spPr>
                <a:xfrm rot="5400000">
                  <a:off x="3009987" y="3680393"/>
                  <a:ext cx="915274" cy="621877"/>
                </a:xfrm>
                <a:prstGeom prst="bentConnector3">
                  <a:avLst>
                    <a:gd name="adj1" fmla="val 47552"/>
                  </a:avLst>
                </a:prstGeom>
                <a:ln>
                  <a:solidFill>
                    <a:srgbClr val="BBBDBF"/>
                  </a:solidFill>
                  <a:tailEnd type="triangle"/>
                </a:ln>
              </p:spPr>
              <p:style>
                <a:lnRef idx="1">
                  <a:schemeClr val="accent1"/>
                </a:lnRef>
                <a:fillRef idx="0">
                  <a:schemeClr val="accent1"/>
                </a:fillRef>
                <a:effectRef idx="0">
                  <a:schemeClr val="accent1"/>
                </a:effectRef>
                <a:fontRef idx="minor">
                  <a:schemeClr val="tx1"/>
                </a:fontRef>
              </p:style>
            </p:cxnSp>
            <p:grpSp>
              <p:nvGrpSpPr>
                <p:cNvPr id="49" name="Grupo 48">
                  <a:extLst>
                    <a:ext uri="{FF2B5EF4-FFF2-40B4-BE49-F238E27FC236}">
                      <a16:creationId xmlns:a16="http://schemas.microsoft.com/office/drawing/2014/main" id="{A88D6F20-87D7-F951-452E-724E38626052}"/>
                    </a:ext>
                  </a:extLst>
                </p:cNvPr>
                <p:cNvGrpSpPr/>
                <p:nvPr/>
              </p:nvGrpSpPr>
              <p:grpSpPr>
                <a:xfrm>
                  <a:off x="2629356" y="4625740"/>
                  <a:ext cx="2305869" cy="1252405"/>
                  <a:chOff x="2734131" y="4625740"/>
                  <a:chExt cx="2305869" cy="1252405"/>
                </a:xfrm>
              </p:grpSpPr>
              <p:sp>
                <p:nvSpPr>
                  <p:cNvPr id="50" name="Rectángulo 49">
                    <a:extLst>
                      <a:ext uri="{FF2B5EF4-FFF2-40B4-BE49-F238E27FC236}">
                        <a16:creationId xmlns:a16="http://schemas.microsoft.com/office/drawing/2014/main" id="{9E702256-4091-2DDB-BB6C-C604171A9343}"/>
                      </a:ext>
                    </a:extLst>
                  </p:cNvPr>
                  <p:cNvSpPr/>
                  <p:nvPr/>
                </p:nvSpPr>
                <p:spPr>
                  <a:xfrm>
                    <a:off x="2736000" y="4625740"/>
                    <a:ext cx="1080000" cy="1252405"/>
                  </a:xfrm>
                  <a:prstGeom prst="rect">
                    <a:avLst/>
                  </a:prstGeom>
                  <a:noFill/>
                  <a:ln>
                    <a:solidFill>
                      <a:srgbClr val="FCC8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51" name="Rectángulo 50">
                    <a:extLst>
                      <a:ext uri="{FF2B5EF4-FFF2-40B4-BE49-F238E27FC236}">
                        <a16:creationId xmlns:a16="http://schemas.microsoft.com/office/drawing/2014/main" id="{344DB3F6-48F3-8518-2CED-0BA2CC009550}"/>
                      </a:ext>
                    </a:extLst>
                  </p:cNvPr>
                  <p:cNvSpPr/>
                  <p:nvPr/>
                </p:nvSpPr>
                <p:spPr>
                  <a:xfrm>
                    <a:off x="3960000" y="4627393"/>
                    <a:ext cx="1080000" cy="1250751"/>
                  </a:xfrm>
                  <a:prstGeom prst="rect">
                    <a:avLst/>
                  </a:prstGeom>
                  <a:noFill/>
                  <a:ln>
                    <a:solidFill>
                      <a:srgbClr val="FCC8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54" name="CuadroTexto 53">
                    <a:extLst>
                      <a:ext uri="{FF2B5EF4-FFF2-40B4-BE49-F238E27FC236}">
                        <a16:creationId xmlns:a16="http://schemas.microsoft.com/office/drawing/2014/main" id="{D5F35B9C-F7A3-EB4B-851F-D22FC662300C}"/>
                      </a:ext>
                    </a:extLst>
                  </p:cNvPr>
                  <p:cNvSpPr txBox="1"/>
                  <p:nvPr/>
                </p:nvSpPr>
                <p:spPr>
                  <a:xfrm>
                    <a:off x="2734131" y="4643743"/>
                    <a:ext cx="1041774" cy="646331"/>
                  </a:xfrm>
                  <a:prstGeom prst="rect">
                    <a:avLst/>
                  </a:prstGeom>
                  <a:noFill/>
                </p:spPr>
                <p:txBody>
                  <a:bodyPr wrap="square" rtlCol="0">
                    <a:spAutoFit/>
                  </a:bodyPr>
                  <a:lstStyle/>
                  <a:p>
                    <a:pPr algn="ctr"/>
                    <a:r>
                      <a:rPr lang="ca-ES" sz="1200" dirty="0">
                        <a:solidFill>
                          <a:srgbClr val="BBBDBF"/>
                        </a:solidFill>
                      </a:rPr>
                      <a:t>Pendents </a:t>
                    </a:r>
                    <a:r>
                      <a:rPr lang="ca-ES" sz="1200" b="1" dirty="0">
                        <a:solidFill>
                          <a:srgbClr val="BBBDBF"/>
                        </a:solidFill>
                      </a:rPr>
                      <a:t>inferiors al 10%.</a:t>
                    </a:r>
                  </a:p>
                </p:txBody>
              </p:sp>
              <p:sp>
                <p:nvSpPr>
                  <p:cNvPr id="55" name="CuadroTexto 54">
                    <a:extLst>
                      <a:ext uri="{FF2B5EF4-FFF2-40B4-BE49-F238E27FC236}">
                        <a16:creationId xmlns:a16="http://schemas.microsoft.com/office/drawing/2014/main" id="{F3C1503B-7DDE-8A64-688C-7E4C05B6EF9F}"/>
                      </a:ext>
                    </a:extLst>
                  </p:cNvPr>
                  <p:cNvSpPr txBox="1"/>
                  <p:nvPr/>
                </p:nvSpPr>
                <p:spPr>
                  <a:xfrm>
                    <a:off x="3975846" y="4653963"/>
                    <a:ext cx="1064154" cy="1015663"/>
                  </a:xfrm>
                  <a:prstGeom prst="rect">
                    <a:avLst/>
                  </a:prstGeom>
                  <a:noFill/>
                </p:spPr>
                <p:txBody>
                  <a:bodyPr wrap="square" rtlCol="0">
                    <a:spAutoFit/>
                  </a:bodyPr>
                  <a:lstStyle/>
                  <a:p>
                    <a:pPr algn="ctr"/>
                    <a:r>
                      <a:rPr lang="ca-ES" sz="1200" dirty="0">
                        <a:solidFill>
                          <a:srgbClr val="BBBDBF"/>
                        </a:solidFill>
                      </a:rPr>
                      <a:t>Orientacions favorables</a:t>
                    </a:r>
                  </a:p>
                  <a:p>
                    <a:pPr marL="171450" indent="-171450">
                      <a:buFont typeface="Arial" panose="020B0604020202020204" pitchFamily="34" charset="0"/>
                      <a:buChar char="•"/>
                    </a:pPr>
                    <a:r>
                      <a:rPr lang="ca-ES" sz="1200" b="1" dirty="0">
                        <a:solidFill>
                          <a:srgbClr val="BBBDBF"/>
                        </a:solidFill>
                      </a:rPr>
                      <a:t>Sud</a:t>
                    </a:r>
                  </a:p>
                  <a:p>
                    <a:pPr marL="171450" indent="-171450">
                      <a:buFont typeface="Arial" panose="020B0604020202020204" pitchFamily="34" charset="0"/>
                      <a:buChar char="•"/>
                    </a:pPr>
                    <a:r>
                      <a:rPr lang="ca-ES" sz="1200" b="1" dirty="0">
                        <a:solidFill>
                          <a:srgbClr val="BBBDBF"/>
                        </a:solidFill>
                      </a:rPr>
                      <a:t>Sud-Est</a:t>
                    </a:r>
                  </a:p>
                  <a:p>
                    <a:pPr marL="171450" indent="-171450">
                      <a:buFont typeface="Arial" panose="020B0604020202020204" pitchFamily="34" charset="0"/>
                      <a:buChar char="•"/>
                    </a:pPr>
                    <a:r>
                      <a:rPr lang="ca-ES" sz="1200" b="1" dirty="0">
                        <a:solidFill>
                          <a:srgbClr val="BBBDBF"/>
                        </a:solidFill>
                      </a:rPr>
                      <a:t>Sud-Oest</a:t>
                    </a:r>
                  </a:p>
                </p:txBody>
              </p:sp>
            </p:grpSp>
          </p:grpSp>
        </p:grpSp>
      </p:grpSp>
      <p:cxnSp>
        <p:nvCxnSpPr>
          <p:cNvPr id="64" name="Conector recto de flecha 63">
            <a:extLst>
              <a:ext uri="{FF2B5EF4-FFF2-40B4-BE49-F238E27FC236}">
                <a16:creationId xmlns:a16="http://schemas.microsoft.com/office/drawing/2014/main" id="{6C6656D3-E543-9664-4803-8F883DF2701C}"/>
              </a:ext>
            </a:extLst>
          </p:cNvPr>
          <p:cNvCxnSpPr>
            <a:cxnSpLocks/>
          </p:cNvCxnSpPr>
          <p:nvPr/>
        </p:nvCxnSpPr>
        <p:spPr>
          <a:xfrm>
            <a:off x="5558081" y="3494558"/>
            <a:ext cx="0" cy="720000"/>
          </a:xfrm>
          <a:prstGeom prst="straightConnector1">
            <a:avLst/>
          </a:prstGeom>
          <a:ln>
            <a:solidFill>
              <a:srgbClr val="BBBDBF"/>
            </a:solidFill>
            <a:tailEnd type="triangle"/>
          </a:ln>
        </p:spPr>
        <p:style>
          <a:lnRef idx="1">
            <a:schemeClr val="accent1"/>
          </a:lnRef>
          <a:fillRef idx="0">
            <a:schemeClr val="accent1"/>
          </a:fillRef>
          <a:effectRef idx="0">
            <a:schemeClr val="accent1"/>
          </a:effectRef>
          <a:fontRef idx="minor">
            <a:schemeClr val="tx1"/>
          </a:fontRef>
        </p:style>
      </p:cxnSp>
      <p:sp>
        <p:nvSpPr>
          <p:cNvPr id="65" name="Rectángulo 64">
            <a:extLst>
              <a:ext uri="{FF2B5EF4-FFF2-40B4-BE49-F238E27FC236}">
                <a16:creationId xmlns:a16="http://schemas.microsoft.com/office/drawing/2014/main" id="{E4CD8E09-DAFB-AAB3-2686-E1060705D97B}"/>
              </a:ext>
            </a:extLst>
          </p:cNvPr>
          <p:cNvSpPr/>
          <p:nvPr/>
        </p:nvSpPr>
        <p:spPr>
          <a:xfrm>
            <a:off x="4838081" y="4319999"/>
            <a:ext cx="1440000" cy="1559800"/>
          </a:xfrm>
          <a:prstGeom prst="rect">
            <a:avLst/>
          </a:prstGeom>
          <a:noFill/>
          <a:ln>
            <a:solidFill>
              <a:srgbClr val="FCC8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Tree>
    <p:extLst>
      <p:ext uri="{BB962C8B-B14F-4D97-AF65-F5344CB8AC3E}">
        <p14:creationId xmlns:p14="http://schemas.microsoft.com/office/powerpoint/2010/main" val="26707849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8EDC879C-0774-474F-A599-65086A2C23FB}"/>
              </a:ext>
            </a:extLst>
          </p:cNvPr>
          <p:cNvSpPr txBox="1"/>
          <p:nvPr/>
        </p:nvSpPr>
        <p:spPr>
          <a:xfrm>
            <a:off x="757236" y="1366019"/>
            <a:ext cx="10677525" cy="4801314"/>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ca-ES" dirty="0"/>
              <a:t>Verificació de les incompatibilitats territorials per municipi</a:t>
            </a:r>
          </a:p>
          <a:p>
            <a:pPr marL="285750" indent="-285750">
              <a:buFont typeface="Arial" panose="020B0604020202020204" pitchFamily="34" charset="0"/>
              <a:buChar char="•"/>
            </a:pPr>
            <a:endParaRPr lang="ca-ES" dirty="0"/>
          </a:p>
          <a:p>
            <a:pPr marL="742950" lvl="1" indent="-285750">
              <a:buFont typeface="Arial" panose="020B0604020202020204" pitchFamily="34" charset="0"/>
              <a:buChar char="•"/>
            </a:pPr>
            <a:r>
              <a:rPr lang="ca-ES" dirty="0"/>
              <a:t>1.a. </a:t>
            </a:r>
            <a:r>
              <a:rPr lang="ca-ES" b="1" dirty="0"/>
              <a:t>En municipis en què hi ha sòl en protecció territorial preventiva </a:t>
            </a:r>
            <a:r>
              <a:rPr lang="ca-ES" dirty="0"/>
              <a:t>-la més </a:t>
            </a:r>
            <a:r>
              <a:rPr lang="ca-ES" dirty="0" err="1"/>
              <a:t>permisiva</a:t>
            </a:r>
            <a:r>
              <a:rPr lang="ca-ES" dirty="0"/>
              <a:t> des del punt de vista d’ocupació de sòl-s’aplica </a:t>
            </a:r>
            <a:r>
              <a:rPr lang="ca-ES" b="1" dirty="0"/>
              <a:t>un filtre ‘estricte’ </a:t>
            </a:r>
            <a:r>
              <a:rPr lang="ca-ES" dirty="0"/>
              <a:t>segons el qual es limita l’ocupació de:</a:t>
            </a:r>
          </a:p>
          <a:p>
            <a:pPr lvl="2"/>
            <a:endParaRPr lang="ca-ES" dirty="0"/>
          </a:p>
          <a:p>
            <a:pPr marL="1200150" lvl="2" indent="-285750">
              <a:buFont typeface="Arial" panose="020B0604020202020204" pitchFamily="34" charset="0"/>
              <a:buChar char="•"/>
            </a:pPr>
            <a:r>
              <a:rPr lang="ca-ES" dirty="0"/>
              <a:t>i. sòls protegits pel planejament (atenent a la classificació del MUC)</a:t>
            </a:r>
          </a:p>
          <a:p>
            <a:pPr marL="1200150" lvl="2" indent="-285750">
              <a:buFont typeface="Arial" panose="020B0604020202020204" pitchFamily="34" charset="0"/>
              <a:buChar char="•"/>
            </a:pPr>
            <a:r>
              <a:rPr lang="ca-ES" dirty="0"/>
              <a:t>ii. sòls protegits ambientalment segons la legislació vigent i</a:t>
            </a:r>
          </a:p>
          <a:p>
            <a:pPr marL="1200150" lvl="2" indent="-285750">
              <a:buFont typeface="Arial" panose="020B0604020202020204" pitchFamily="34" charset="0"/>
              <a:buChar char="•"/>
            </a:pPr>
            <a:r>
              <a:rPr lang="ca-ES" dirty="0"/>
              <a:t>iii. vials i altres infraestructures de transport</a:t>
            </a:r>
          </a:p>
          <a:p>
            <a:pPr marL="1200150" lvl="2" indent="-285750">
              <a:buFont typeface="Arial" panose="020B0604020202020204" pitchFamily="34" charset="0"/>
              <a:buChar char="•"/>
            </a:pPr>
            <a:r>
              <a:rPr lang="ca-ES" dirty="0"/>
              <a:t>iv. sòls urbans o en transformació</a:t>
            </a:r>
          </a:p>
          <a:p>
            <a:pPr marL="1200150" lvl="2" indent="-285750">
              <a:buFont typeface="Arial" panose="020B0604020202020204" pitchFamily="34" charset="0"/>
              <a:buChar char="•"/>
            </a:pPr>
            <a:r>
              <a:rPr lang="ca-ES" dirty="0"/>
              <a:t>v. sòls amb pendents superiors al 15% amb qualsevol orientació</a:t>
            </a:r>
          </a:p>
          <a:p>
            <a:pPr marL="1200150" lvl="2" indent="-285750">
              <a:buFont typeface="Arial" panose="020B0604020202020204" pitchFamily="34" charset="0"/>
              <a:buChar char="•"/>
            </a:pPr>
            <a:r>
              <a:rPr lang="ca-ES" dirty="0"/>
              <a:t>vi. sòls  orientats a N,NE o NO tinguin pendents mitjans &gt;5%</a:t>
            </a:r>
          </a:p>
          <a:p>
            <a:pPr marL="1200150" lvl="2" indent="-285750">
              <a:buFont typeface="Arial" panose="020B0604020202020204" pitchFamily="34" charset="0"/>
              <a:buChar char="•"/>
            </a:pPr>
            <a:r>
              <a:rPr lang="ca-ES" dirty="0"/>
              <a:t>vii. sòls amb capacitat agrològica definida tipus C_I o C_II (sòls d’alt valor agrícola)</a:t>
            </a:r>
          </a:p>
          <a:p>
            <a:pPr marL="742950" lvl="1" indent="-285750">
              <a:buFont typeface="Arial" panose="020B0604020202020204" pitchFamily="34" charset="0"/>
              <a:buChar char="•"/>
            </a:pPr>
            <a:endParaRPr lang="ca-ES" dirty="0"/>
          </a:p>
          <a:p>
            <a:pPr marL="742950" lvl="1" indent="-285750">
              <a:buFont typeface="Arial" panose="020B0604020202020204" pitchFamily="34" charset="0"/>
              <a:buChar char="•"/>
            </a:pPr>
            <a:r>
              <a:rPr lang="ca-ES" dirty="0"/>
              <a:t>1.b </a:t>
            </a:r>
            <a:r>
              <a:rPr lang="ca-ES" b="1" dirty="0"/>
              <a:t>En municipis en què no hi ha  sòl en protecció preventiva </a:t>
            </a:r>
            <a:r>
              <a:rPr lang="ca-ES" dirty="0"/>
              <a:t>es  mantenen les restriccions imposades (ii a vii) i es relaxa el filtre (filtre excepcional) de protecció territorial (que podrà ser territorial o inclús especial en municipis o no hi hagi territorial i urbanística (que podrà ser N1 o, excepcionalment, N2)</a:t>
            </a:r>
          </a:p>
          <a:p>
            <a:pPr marL="742950" lvl="1" indent="-285750">
              <a:buFont typeface="Arial" panose="020B0604020202020204" pitchFamily="34" charset="0"/>
              <a:buChar char="•"/>
            </a:pPr>
            <a:endParaRPr lang="ca-ES" dirty="0"/>
          </a:p>
        </p:txBody>
      </p:sp>
      <p:sp>
        <p:nvSpPr>
          <p:cNvPr id="4" name="Marcador de texto 3">
            <a:extLst>
              <a:ext uri="{FF2B5EF4-FFF2-40B4-BE49-F238E27FC236}">
                <a16:creationId xmlns:a16="http://schemas.microsoft.com/office/drawing/2014/main" id="{CA793C82-901E-49A4-9485-D4144B12A045}"/>
              </a:ext>
            </a:extLst>
          </p:cNvPr>
          <p:cNvSpPr>
            <a:spLocks noGrp="1"/>
          </p:cNvSpPr>
          <p:nvPr>
            <p:ph type="body" sz="quarter" idx="18"/>
          </p:nvPr>
        </p:nvSpPr>
        <p:spPr/>
        <p:txBody>
          <a:bodyPr>
            <a:normAutofit fontScale="92500" lnSpcReduction="10000"/>
          </a:bodyPr>
          <a:lstStyle/>
          <a:p>
            <a:endParaRPr lang="es-ES"/>
          </a:p>
        </p:txBody>
      </p:sp>
      <p:sp>
        <p:nvSpPr>
          <p:cNvPr id="11" name="Elipse 10">
            <a:extLst>
              <a:ext uri="{FF2B5EF4-FFF2-40B4-BE49-F238E27FC236}">
                <a16:creationId xmlns:a16="http://schemas.microsoft.com/office/drawing/2014/main" id="{D1AA0E57-6AB7-4437-833F-A8DCAC231D0B}"/>
              </a:ext>
            </a:extLst>
          </p:cNvPr>
          <p:cNvSpPr/>
          <p:nvPr/>
        </p:nvSpPr>
        <p:spPr>
          <a:xfrm>
            <a:off x="385740" y="273552"/>
            <a:ext cx="540000" cy="540000"/>
          </a:xfrm>
          <a:prstGeom prst="ellipse">
            <a:avLst/>
          </a:prstGeom>
          <a:solidFill>
            <a:srgbClr val="FCC8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latin typeface="Calibri" panose="020F0502020204030204" pitchFamily="34" charset="0"/>
                <a:cs typeface="Calibri" panose="020F0502020204030204" pitchFamily="34" charset="0"/>
              </a:rPr>
              <a:t>2</a:t>
            </a:r>
            <a:endParaRPr lang="ca-ES" sz="2000" b="1" dirty="0">
              <a:latin typeface="Calibri" panose="020F0502020204030204" pitchFamily="34" charset="0"/>
              <a:cs typeface="Calibri" panose="020F0502020204030204" pitchFamily="34" charset="0"/>
            </a:endParaRPr>
          </a:p>
        </p:txBody>
      </p:sp>
      <p:sp>
        <p:nvSpPr>
          <p:cNvPr id="12" name="Marcador de texto 2">
            <a:extLst>
              <a:ext uri="{FF2B5EF4-FFF2-40B4-BE49-F238E27FC236}">
                <a16:creationId xmlns:a16="http://schemas.microsoft.com/office/drawing/2014/main" id="{F9EE6E91-1DB7-4A81-BA37-7D13ACD926E4}"/>
              </a:ext>
            </a:extLst>
          </p:cNvPr>
          <p:cNvSpPr txBox="1">
            <a:spLocks/>
          </p:cNvSpPr>
          <p:nvPr/>
        </p:nvSpPr>
        <p:spPr>
          <a:xfrm>
            <a:off x="1131896" y="449425"/>
            <a:ext cx="10102591" cy="621457"/>
          </a:xfrm>
          <a:prstGeom prst="rect">
            <a:avLst/>
          </a:prstGeom>
        </p:spPr>
        <p:txBody>
          <a:bodyPr vert="horz" lIns="0" tIns="0" rIns="0" bIns="0" rtlCol="0">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accent4"/>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a-ES" sz="3400" dirty="0"/>
              <a:t>Metodologia potencial sobre terreny</a:t>
            </a:r>
          </a:p>
          <a:p>
            <a:r>
              <a:rPr lang="ca-ES" sz="2100" dirty="0"/>
              <a:t>Filtratge d’emplaçaments aptes en SNU</a:t>
            </a:r>
          </a:p>
        </p:txBody>
      </p:sp>
      <p:pic>
        <p:nvPicPr>
          <p:cNvPr id="6" name="Imagen 5">
            <a:extLst>
              <a:ext uri="{FF2B5EF4-FFF2-40B4-BE49-F238E27FC236}">
                <a16:creationId xmlns:a16="http://schemas.microsoft.com/office/drawing/2014/main" id="{000E7A03-11F7-47D5-B0DA-820C5168297D}"/>
              </a:ext>
            </a:extLst>
          </p:cNvPr>
          <p:cNvPicPr/>
          <p:nvPr/>
        </p:nvPicPr>
        <p:blipFill>
          <a:blip r:embed="rId2">
            <a:extLst>
              <a:ext uri="{28A0092B-C50C-407E-A947-70E740481C1C}">
                <a14:useLocalDpi xmlns:a14="http://schemas.microsoft.com/office/drawing/2010/main" val="0"/>
              </a:ext>
            </a:extLst>
          </a:blip>
          <a:srcRect t="667" b="667"/>
          <a:stretch>
            <a:fillRect/>
          </a:stretch>
        </p:blipFill>
        <p:spPr bwMode="auto">
          <a:xfrm>
            <a:off x="8991600" y="5961945"/>
            <a:ext cx="1226058" cy="58073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391082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a:extLst>
              <a:ext uri="{FF2B5EF4-FFF2-40B4-BE49-F238E27FC236}">
                <a16:creationId xmlns:a16="http://schemas.microsoft.com/office/drawing/2014/main" id="{18F2D0D8-2854-4BF8-8D6B-4912B2578B3F}"/>
              </a:ext>
            </a:extLst>
          </p:cNvPr>
          <p:cNvSpPr>
            <a:spLocks noGrp="1"/>
          </p:cNvSpPr>
          <p:nvPr>
            <p:ph type="body" sz="quarter" idx="18"/>
          </p:nvPr>
        </p:nvSpPr>
        <p:spPr/>
        <p:txBody>
          <a:bodyPr>
            <a:normAutofit fontScale="92500" lnSpcReduction="10000"/>
          </a:bodyPr>
          <a:lstStyle/>
          <a:p>
            <a:r>
              <a:rPr lang="ca-ES" dirty="0"/>
              <a:t>Relació de dades  de sortida de la capa de parcel·les creada</a:t>
            </a:r>
          </a:p>
        </p:txBody>
      </p:sp>
      <p:sp>
        <p:nvSpPr>
          <p:cNvPr id="2" name="CuadroTexto 1">
            <a:extLst>
              <a:ext uri="{FF2B5EF4-FFF2-40B4-BE49-F238E27FC236}">
                <a16:creationId xmlns:a16="http://schemas.microsoft.com/office/drawing/2014/main" id="{8EDC879C-0774-474F-A599-65086A2C23FB}"/>
              </a:ext>
            </a:extLst>
          </p:cNvPr>
          <p:cNvSpPr txBox="1"/>
          <p:nvPr/>
        </p:nvSpPr>
        <p:spPr>
          <a:xfrm>
            <a:off x="669471" y="1598559"/>
            <a:ext cx="10677525" cy="3970318"/>
          </a:xfrm>
          <a:prstGeom prst="rect">
            <a:avLst/>
          </a:prstGeom>
          <a:solidFill>
            <a:schemeClr val="bg1"/>
          </a:solidFill>
        </p:spPr>
        <p:txBody>
          <a:bodyPr wrap="square" rtlCol="0">
            <a:spAutoFit/>
          </a:bodyPr>
          <a:lstStyle/>
          <a:p>
            <a:pPr lvl="1"/>
            <a:r>
              <a:rPr lang="es-ES" dirty="0"/>
              <a:t>Es </a:t>
            </a:r>
            <a:r>
              <a:rPr lang="es-ES" dirty="0" err="1"/>
              <a:t>requereix</a:t>
            </a:r>
            <a:r>
              <a:rPr lang="es-ES" dirty="0"/>
              <a:t> </a:t>
            </a:r>
            <a:r>
              <a:rPr lang="es-ES" dirty="0" err="1"/>
              <a:t>als</a:t>
            </a:r>
            <a:r>
              <a:rPr lang="es-ES" dirty="0"/>
              <a:t> </a:t>
            </a:r>
            <a:r>
              <a:rPr lang="es-ES" dirty="0" err="1"/>
              <a:t>emplaçaments</a:t>
            </a:r>
            <a:r>
              <a:rPr lang="es-ES" dirty="0"/>
              <a:t> que ja han </a:t>
            </a:r>
            <a:r>
              <a:rPr lang="es-ES" dirty="0" err="1"/>
              <a:t>estat</a:t>
            </a:r>
            <a:r>
              <a:rPr lang="es-ES" dirty="0"/>
              <a:t> </a:t>
            </a:r>
            <a:r>
              <a:rPr lang="es-ES" dirty="0" err="1"/>
              <a:t>catalogats</a:t>
            </a:r>
            <a:r>
              <a:rPr lang="es-ES" dirty="0"/>
              <a:t> </a:t>
            </a:r>
            <a:r>
              <a:rPr lang="es-ES" dirty="0" err="1"/>
              <a:t>com</a:t>
            </a:r>
            <a:r>
              <a:rPr lang="es-ES" dirty="0"/>
              <a:t> a ‘aptes’ que:</a:t>
            </a:r>
          </a:p>
          <a:p>
            <a:pPr marL="742950" lvl="1" indent="-285750">
              <a:buFont typeface="Arial" panose="020B0604020202020204" pitchFamily="34" charset="0"/>
              <a:buChar char="•"/>
            </a:pPr>
            <a:endParaRPr lang="es-ES" dirty="0"/>
          </a:p>
          <a:p>
            <a:pPr marL="1200150" lvl="2" indent="-285750">
              <a:buFont typeface="Arial" panose="020B0604020202020204" pitchFamily="34" charset="0"/>
              <a:buChar char="•"/>
            </a:pPr>
            <a:r>
              <a:rPr lang="es-ES" dirty="0" err="1"/>
              <a:t>Siguin</a:t>
            </a:r>
            <a:r>
              <a:rPr lang="es-ES" dirty="0"/>
              <a:t> accesibles: </a:t>
            </a:r>
            <a:r>
              <a:rPr lang="es-ES" dirty="0" err="1"/>
              <a:t>distància</a:t>
            </a:r>
            <a:r>
              <a:rPr lang="es-ES" dirty="0"/>
              <a:t> &lt; 1 km de </a:t>
            </a:r>
            <a:r>
              <a:rPr lang="es-ES" dirty="0" err="1"/>
              <a:t>xarxes</a:t>
            </a:r>
            <a:r>
              <a:rPr lang="es-ES" dirty="0"/>
              <a:t> </a:t>
            </a:r>
            <a:r>
              <a:rPr lang="es-ES" dirty="0" err="1"/>
              <a:t>transport</a:t>
            </a:r>
            <a:r>
              <a:rPr lang="es-ES" dirty="0"/>
              <a:t> </a:t>
            </a:r>
            <a:r>
              <a:rPr lang="es-ES" dirty="0" err="1"/>
              <a:t>pavimentades</a:t>
            </a:r>
            <a:r>
              <a:rPr lang="es-ES" dirty="0"/>
              <a:t> o </a:t>
            </a:r>
            <a:r>
              <a:rPr lang="es-ES" dirty="0" err="1"/>
              <a:t>amb</a:t>
            </a:r>
            <a:r>
              <a:rPr lang="es-ES" dirty="0"/>
              <a:t> </a:t>
            </a:r>
            <a:r>
              <a:rPr lang="es-ES" dirty="0" err="1"/>
              <a:t>tractament</a:t>
            </a:r>
            <a:r>
              <a:rPr lang="es-ES" dirty="0"/>
              <a:t> superficial</a:t>
            </a:r>
          </a:p>
          <a:p>
            <a:pPr lvl="2"/>
            <a:endParaRPr lang="es-ES" dirty="0"/>
          </a:p>
          <a:p>
            <a:pPr marL="1200150" lvl="2" indent="-285750">
              <a:buFont typeface="Arial" panose="020B0604020202020204" pitchFamily="34" charset="0"/>
              <a:buChar char="•"/>
            </a:pPr>
            <a:r>
              <a:rPr lang="es-ES" dirty="0" err="1"/>
              <a:t>Evitin</a:t>
            </a:r>
            <a:r>
              <a:rPr lang="es-ES" dirty="0"/>
              <a:t>-en la mesura del </a:t>
            </a:r>
            <a:r>
              <a:rPr lang="es-ES" dirty="0" err="1"/>
              <a:t>possible</a:t>
            </a:r>
            <a:r>
              <a:rPr lang="es-ES" dirty="0"/>
              <a:t>- </a:t>
            </a:r>
            <a:r>
              <a:rPr lang="es-ES" dirty="0" err="1"/>
              <a:t>l’ocupació</a:t>
            </a:r>
            <a:r>
              <a:rPr lang="es-ES" dirty="0"/>
              <a:t> de </a:t>
            </a:r>
            <a:r>
              <a:rPr lang="es-ES" dirty="0" err="1"/>
              <a:t>zones</a:t>
            </a:r>
            <a:r>
              <a:rPr lang="es-ES" dirty="0"/>
              <a:t> </a:t>
            </a:r>
            <a:r>
              <a:rPr lang="es-ES" dirty="0" err="1"/>
              <a:t>amb</a:t>
            </a:r>
            <a:r>
              <a:rPr lang="es-ES" dirty="0"/>
              <a:t> </a:t>
            </a:r>
            <a:r>
              <a:rPr lang="es-ES" dirty="0" err="1"/>
              <a:t>conreu</a:t>
            </a:r>
            <a:r>
              <a:rPr lang="es-ES" dirty="0"/>
              <a:t> </a:t>
            </a:r>
            <a:r>
              <a:rPr lang="es-ES" dirty="0" err="1"/>
              <a:t>consolidat</a:t>
            </a:r>
            <a:r>
              <a:rPr lang="es-ES" dirty="0"/>
              <a:t>. </a:t>
            </a:r>
            <a:r>
              <a:rPr lang="es-ES" dirty="0" err="1"/>
              <a:t>S’apliquen</a:t>
            </a:r>
            <a:r>
              <a:rPr lang="es-ES" dirty="0"/>
              <a:t> les </a:t>
            </a:r>
            <a:r>
              <a:rPr lang="es-ES" dirty="0" err="1"/>
              <a:t>següents</a:t>
            </a:r>
            <a:r>
              <a:rPr lang="es-ES" dirty="0"/>
              <a:t> </a:t>
            </a:r>
            <a:r>
              <a:rPr lang="es-ES" dirty="0" err="1"/>
              <a:t>condicions</a:t>
            </a:r>
            <a:endParaRPr lang="es-ES" dirty="0"/>
          </a:p>
          <a:p>
            <a:pPr lvl="2"/>
            <a:endParaRPr lang="es-ES" dirty="0"/>
          </a:p>
          <a:p>
            <a:pPr marL="1657350" lvl="3" indent="-285750">
              <a:buFont typeface="Arial" panose="020B0604020202020204" pitchFamily="34" charset="0"/>
              <a:buChar char="•"/>
            </a:pPr>
            <a:r>
              <a:rPr lang="es-ES" dirty="0"/>
              <a:t>Que no </a:t>
            </a:r>
            <a:r>
              <a:rPr lang="es-ES" dirty="0" err="1"/>
              <a:t>tinguin</a:t>
            </a:r>
            <a:r>
              <a:rPr lang="es-ES" dirty="0"/>
              <a:t> </a:t>
            </a:r>
            <a:r>
              <a:rPr lang="es-ES" dirty="0" err="1"/>
              <a:t>conreu</a:t>
            </a:r>
            <a:r>
              <a:rPr lang="es-ES" dirty="0"/>
              <a:t> o que la </a:t>
            </a:r>
            <a:r>
              <a:rPr lang="es-ES" dirty="0" err="1"/>
              <a:t>fracció</a:t>
            </a:r>
            <a:r>
              <a:rPr lang="es-ES" dirty="0"/>
              <a:t> cultivada </a:t>
            </a:r>
            <a:r>
              <a:rPr lang="es-ES" dirty="0" err="1"/>
              <a:t>sigui</a:t>
            </a:r>
            <a:r>
              <a:rPr lang="es-ES" dirty="0"/>
              <a:t> inferior al 20% de la </a:t>
            </a:r>
            <a:r>
              <a:rPr lang="es-ES" dirty="0" err="1"/>
              <a:t>parcel·la</a:t>
            </a:r>
            <a:endParaRPr lang="es-ES" dirty="0"/>
          </a:p>
          <a:p>
            <a:pPr lvl="3"/>
            <a:endParaRPr lang="es-ES" dirty="0"/>
          </a:p>
          <a:p>
            <a:pPr marL="1657350" lvl="3" indent="-285750">
              <a:buFont typeface="Arial" panose="020B0604020202020204" pitchFamily="34" charset="0"/>
              <a:buChar char="•"/>
            </a:pPr>
            <a:r>
              <a:rPr lang="es-ES" dirty="0"/>
              <a:t>Que si </a:t>
            </a:r>
            <a:r>
              <a:rPr lang="es-ES" dirty="0" err="1"/>
              <a:t>tenen</a:t>
            </a:r>
            <a:r>
              <a:rPr lang="es-ES" dirty="0"/>
              <a:t> </a:t>
            </a:r>
            <a:r>
              <a:rPr lang="es-ES" dirty="0" err="1"/>
              <a:t>conreu</a:t>
            </a:r>
            <a:r>
              <a:rPr lang="es-ES" dirty="0"/>
              <a:t>, </a:t>
            </a:r>
            <a:r>
              <a:rPr lang="es-ES" dirty="0" err="1"/>
              <a:t>aquest</a:t>
            </a:r>
            <a:r>
              <a:rPr lang="es-ES" dirty="0"/>
              <a:t> </a:t>
            </a:r>
            <a:r>
              <a:rPr lang="es-ES" dirty="0" err="1"/>
              <a:t>sigui</a:t>
            </a:r>
            <a:r>
              <a:rPr lang="es-ES" dirty="0"/>
              <a:t> de </a:t>
            </a:r>
            <a:r>
              <a:rPr lang="es-ES" dirty="0" err="1"/>
              <a:t>secà</a:t>
            </a:r>
            <a:r>
              <a:rPr lang="es-ES" dirty="0"/>
              <a:t> i que </a:t>
            </a:r>
            <a:r>
              <a:rPr lang="es-ES" dirty="0" err="1"/>
              <a:t>l’orografia</a:t>
            </a:r>
            <a:r>
              <a:rPr lang="es-ES" dirty="0"/>
              <a:t> </a:t>
            </a:r>
            <a:r>
              <a:rPr lang="es-ES" dirty="0" err="1"/>
              <a:t>sigui</a:t>
            </a:r>
            <a:r>
              <a:rPr lang="es-ES" dirty="0"/>
              <a:t> </a:t>
            </a:r>
            <a:r>
              <a:rPr lang="es-ES" dirty="0" err="1"/>
              <a:t>idònea</a:t>
            </a:r>
            <a:r>
              <a:rPr lang="es-ES" dirty="0"/>
              <a:t> per al </a:t>
            </a:r>
            <a:r>
              <a:rPr lang="es-ES" dirty="0" err="1"/>
              <a:t>desenvolupament</a:t>
            </a:r>
            <a:r>
              <a:rPr lang="es-ES" dirty="0"/>
              <a:t> </a:t>
            </a:r>
            <a:r>
              <a:rPr lang="es-ES" dirty="0" err="1"/>
              <a:t>fotovoltaic</a:t>
            </a:r>
            <a:endParaRPr lang="es-ES" dirty="0"/>
          </a:p>
          <a:p>
            <a:pPr marL="2571750" lvl="5" indent="-285750">
              <a:buFont typeface="Arial" panose="020B0604020202020204" pitchFamily="34" charset="0"/>
              <a:buChar char="•"/>
            </a:pPr>
            <a:r>
              <a:rPr lang="es-ES" dirty="0" err="1"/>
              <a:t>Orientacions</a:t>
            </a:r>
            <a:r>
              <a:rPr lang="es-ES" dirty="0"/>
              <a:t> </a:t>
            </a:r>
            <a:r>
              <a:rPr lang="es-ES" dirty="0" err="1"/>
              <a:t>predominants</a:t>
            </a:r>
            <a:r>
              <a:rPr lang="es-ES" dirty="0"/>
              <a:t> favorables (sud, sud-</a:t>
            </a:r>
            <a:r>
              <a:rPr lang="es-ES" dirty="0" err="1"/>
              <a:t>est</a:t>
            </a:r>
            <a:r>
              <a:rPr lang="es-ES" dirty="0"/>
              <a:t>, sud-</a:t>
            </a:r>
            <a:r>
              <a:rPr lang="es-ES" dirty="0" err="1"/>
              <a:t>oest</a:t>
            </a:r>
            <a:r>
              <a:rPr lang="es-ES" dirty="0"/>
              <a:t>)</a:t>
            </a:r>
          </a:p>
          <a:p>
            <a:pPr marL="2571750" lvl="5" indent="-285750">
              <a:buFont typeface="Arial" panose="020B0604020202020204" pitchFamily="34" charset="0"/>
              <a:buChar char="•"/>
            </a:pPr>
            <a:r>
              <a:rPr lang="es-ES" dirty="0" err="1"/>
              <a:t>Pendents</a:t>
            </a:r>
            <a:r>
              <a:rPr lang="es-ES" dirty="0"/>
              <a:t> </a:t>
            </a:r>
            <a:r>
              <a:rPr lang="es-ES" dirty="0" err="1"/>
              <a:t>inferiors</a:t>
            </a:r>
            <a:r>
              <a:rPr lang="es-ES" dirty="0"/>
              <a:t> al 10%</a:t>
            </a:r>
          </a:p>
          <a:p>
            <a:pPr lvl="3"/>
            <a:endParaRPr lang="es-ES" dirty="0"/>
          </a:p>
        </p:txBody>
      </p:sp>
      <p:sp>
        <p:nvSpPr>
          <p:cNvPr id="9" name="Elipse 8">
            <a:extLst>
              <a:ext uri="{FF2B5EF4-FFF2-40B4-BE49-F238E27FC236}">
                <a16:creationId xmlns:a16="http://schemas.microsoft.com/office/drawing/2014/main" id="{DCFC3BDF-D29E-4969-A630-64C48533B647}"/>
              </a:ext>
            </a:extLst>
          </p:cNvPr>
          <p:cNvSpPr/>
          <p:nvPr/>
        </p:nvSpPr>
        <p:spPr>
          <a:xfrm>
            <a:off x="385740" y="273552"/>
            <a:ext cx="540000" cy="540000"/>
          </a:xfrm>
          <a:prstGeom prst="ellipse">
            <a:avLst/>
          </a:prstGeom>
          <a:solidFill>
            <a:srgbClr val="FCC8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latin typeface="Calibri" panose="020F0502020204030204" pitchFamily="34" charset="0"/>
                <a:cs typeface="Calibri" panose="020F0502020204030204" pitchFamily="34" charset="0"/>
              </a:rPr>
              <a:t>2</a:t>
            </a:r>
            <a:endParaRPr lang="ca-ES" sz="2000" b="1" dirty="0">
              <a:latin typeface="Calibri" panose="020F0502020204030204" pitchFamily="34" charset="0"/>
              <a:cs typeface="Calibri" panose="020F0502020204030204" pitchFamily="34" charset="0"/>
            </a:endParaRPr>
          </a:p>
        </p:txBody>
      </p:sp>
      <p:sp>
        <p:nvSpPr>
          <p:cNvPr id="10" name="Marcador de texto 2">
            <a:extLst>
              <a:ext uri="{FF2B5EF4-FFF2-40B4-BE49-F238E27FC236}">
                <a16:creationId xmlns:a16="http://schemas.microsoft.com/office/drawing/2014/main" id="{9F3474F4-9124-4EEA-B9B6-C1879247727A}"/>
              </a:ext>
            </a:extLst>
          </p:cNvPr>
          <p:cNvSpPr txBox="1">
            <a:spLocks/>
          </p:cNvSpPr>
          <p:nvPr/>
        </p:nvSpPr>
        <p:spPr>
          <a:xfrm>
            <a:off x="1131896" y="449425"/>
            <a:ext cx="10102591" cy="621457"/>
          </a:xfrm>
          <a:prstGeom prst="rect">
            <a:avLst/>
          </a:prstGeom>
        </p:spPr>
        <p:txBody>
          <a:bodyPr vert="horz" lIns="0" tIns="0" rIns="0" bIns="0" rtlCol="0">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accent4"/>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a-ES" sz="3400" dirty="0"/>
              <a:t>Metodologia potencial sobre terreny</a:t>
            </a:r>
          </a:p>
          <a:p>
            <a:r>
              <a:rPr lang="ca-ES" sz="2100" dirty="0"/>
              <a:t> Filtratge d’emplaçaments òptims en SNU</a:t>
            </a:r>
          </a:p>
        </p:txBody>
      </p:sp>
      <p:pic>
        <p:nvPicPr>
          <p:cNvPr id="6" name="Imagen 5">
            <a:extLst>
              <a:ext uri="{FF2B5EF4-FFF2-40B4-BE49-F238E27FC236}">
                <a16:creationId xmlns:a16="http://schemas.microsoft.com/office/drawing/2014/main" id="{6E696ED3-23A7-4081-A731-892418A03193}"/>
              </a:ext>
            </a:extLst>
          </p:cNvPr>
          <p:cNvPicPr/>
          <p:nvPr/>
        </p:nvPicPr>
        <p:blipFill>
          <a:blip r:embed="rId2">
            <a:extLst>
              <a:ext uri="{28A0092B-C50C-407E-A947-70E740481C1C}">
                <a14:useLocalDpi xmlns:a14="http://schemas.microsoft.com/office/drawing/2010/main" val="0"/>
              </a:ext>
            </a:extLst>
          </a:blip>
          <a:srcRect t="667" b="667"/>
          <a:stretch>
            <a:fillRect/>
          </a:stretch>
        </p:blipFill>
        <p:spPr bwMode="auto">
          <a:xfrm>
            <a:off x="8991600" y="5961945"/>
            <a:ext cx="1226058" cy="58073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056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idor de text 2"/>
          <p:cNvSpPr>
            <a:spLocks noGrp="1"/>
          </p:cNvSpPr>
          <p:nvPr>
            <p:ph type="body" sz="quarter" idx="11"/>
          </p:nvPr>
        </p:nvSpPr>
        <p:spPr>
          <a:xfrm>
            <a:off x="2744774" y="473408"/>
            <a:ext cx="7405991" cy="507993"/>
          </a:xfrm>
        </p:spPr>
        <p:txBody>
          <a:bodyPr/>
          <a:lstStyle/>
          <a:p>
            <a:r>
              <a:rPr lang="ca-ES" dirty="0" smtClean="0"/>
              <a:t>nou </a:t>
            </a:r>
            <a:r>
              <a:rPr lang="ca-ES" dirty="0"/>
              <a:t>model a Catalunya: la transició energètica</a:t>
            </a:r>
          </a:p>
        </p:txBody>
      </p:sp>
      <p:sp>
        <p:nvSpPr>
          <p:cNvPr id="16" name="Rectangle 15"/>
          <p:cNvSpPr/>
          <p:nvPr/>
        </p:nvSpPr>
        <p:spPr bwMode="auto">
          <a:xfrm>
            <a:off x="5724080" y="1491477"/>
            <a:ext cx="321404" cy="721780"/>
          </a:xfrm>
          <a:prstGeom prst="rect">
            <a:avLst/>
          </a:prstGeom>
          <a:solidFill>
            <a:srgbClr val="9FFFE6"/>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endParaRPr lang="ca-ES" sz="1200" b="1">
              <a:latin typeface="Helvetica" panose="020B0604020202020204" pitchFamily="34" charset="0"/>
              <a:cs typeface="Helvetica" panose="020B0604020202020204" pitchFamily="34" charset="0"/>
            </a:endParaRPr>
          </a:p>
        </p:txBody>
      </p:sp>
      <p:sp>
        <p:nvSpPr>
          <p:cNvPr id="6" name="Triangle isòsceles 5"/>
          <p:cNvSpPr/>
          <p:nvPr/>
        </p:nvSpPr>
        <p:spPr bwMode="auto">
          <a:xfrm rot="5400000">
            <a:off x="5957773" y="1675418"/>
            <a:ext cx="326951" cy="255182"/>
          </a:xfrm>
          <a:prstGeom prst="triangle">
            <a:avLst/>
          </a:prstGeom>
          <a:solidFill>
            <a:srgbClr val="9FFFE6"/>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endParaRPr lang="ca-ES" sz="1200" b="1">
              <a:latin typeface="Helvetica" panose="020B0604020202020204" pitchFamily="34" charset="0"/>
              <a:cs typeface="Helvetica" panose="020B0604020202020204" pitchFamily="34" charset="0"/>
            </a:endParaRPr>
          </a:p>
        </p:txBody>
      </p:sp>
      <p:sp>
        <p:nvSpPr>
          <p:cNvPr id="8" name="QuadreDeText 7"/>
          <p:cNvSpPr txBox="1"/>
          <p:nvPr/>
        </p:nvSpPr>
        <p:spPr>
          <a:xfrm>
            <a:off x="6312991" y="1039229"/>
            <a:ext cx="4355009" cy="1077218"/>
          </a:xfrm>
          <a:prstGeom prst="rect">
            <a:avLst/>
          </a:prstGeom>
          <a:noFill/>
        </p:spPr>
        <p:txBody>
          <a:bodyPr wrap="square" rtlCol="0">
            <a:spAutoFit/>
          </a:bodyPr>
          <a:lstStyle/>
          <a:p>
            <a:r>
              <a:rPr lang="ca-ES" sz="1600" b="1" dirty="0">
                <a:latin typeface="Helvetica" panose="020B0604020202020204" pitchFamily="34" charset="0"/>
                <a:cs typeface="Helvetica" panose="020B0604020202020204" pitchFamily="34" charset="0"/>
              </a:rPr>
              <a:t>GENER </a:t>
            </a:r>
            <a:r>
              <a:rPr lang="ca-ES" sz="1600" b="1" dirty="0">
                <a:latin typeface="Helvetica" panose="020B0604020202020204" pitchFamily="34" charset="0"/>
                <a:cs typeface="Helvetica" panose="020B0604020202020204" pitchFamily="34" charset="0"/>
              </a:rPr>
              <a:t>2017</a:t>
            </a:r>
            <a:endParaRPr lang="ca-ES" sz="1600" b="1" dirty="0">
              <a:latin typeface="Helvetica" panose="020B0604020202020204" pitchFamily="34" charset="0"/>
              <a:cs typeface="Helvetica" panose="020B0604020202020204" pitchFamily="34" charset="0"/>
            </a:endParaRPr>
          </a:p>
          <a:p>
            <a:r>
              <a:rPr lang="es-ES" sz="1600" b="1" dirty="0">
                <a:solidFill>
                  <a:schemeClr val="accent1">
                    <a:lumMod val="25000"/>
                  </a:schemeClr>
                </a:solidFill>
                <a:latin typeface="Helvetica" panose="020B0604020202020204" pitchFamily="34" charset="0"/>
                <a:cs typeface="Helvetica" panose="020B0604020202020204" pitchFamily="34" charset="0"/>
              </a:rPr>
              <a:t>Pacte Nacional per a la </a:t>
            </a:r>
            <a:r>
              <a:rPr lang="es-ES" sz="1600" b="1" dirty="0" err="1">
                <a:solidFill>
                  <a:schemeClr val="accent1">
                    <a:lumMod val="25000"/>
                  </a:schemeClr>
                </a:solidFill>
                <a:latin typeface="Helvetica" panose="020B0604020202020204" pitchFamily="34" charset="0"/>
                <a:cs typeface="Helvetica" panose="020B0604020202020204" pitchFamily="34" charset="0"/>
              </a:rPr>
              <a:t>Transició</a:t>
            </a:r>
            <a:r>
              <a:rPr lang="es-ES" sz="1600" b="1" dirty="0">
                <a:solidFill>
                  <a:schemeClr val="accent1">
                    <a:lumMod val="25000"/>
                  </a:schemeClr>
                </a:solidFill>
                <a:latin typeface="Helvetica" panose="020B0604020202020204" pitchFamily="34" charset="0"/>
                <a:cs typeface="Helvetica" panose="020B0604020202020204" pitchFamily="34" charset="0"/>
              </a:rPr>
              <a:t> </a:t>
            </a:r>
            <a:r>
              <a:rPr lang="es-ES" sz="1600" b="1" dirty="0" err="1">
                <a:solidFill>
                  <a:schemeClr val="accent1">
                    <a:lumMod val="25000"/>
                  </a:schemeClr>
                </a:solidFill>
                <a:latin typeface="Helvetica" panose="020B0604020202020204" pitchFamily="34" charset="0"/>
                <a:cs typeface="Helvetica" panose="020B0604020202020204" pitchFamily="34" charset="0"/>
              </a:rPr>
              <a:t>Energètica</a:t>
            </a:r>
            <a:r>
              <a:rPr lang="es-ES" sz="1600" b="1" dirty="0">
                <a:solidFill>
                  <a:schemeClr val="accent1">
                    <a:lumMod val="25000"/>
                  </a:schemeClr>
                </a:solidFill>
                <a:latin typeface="Helvetica" panose="020B0604020202020204" pitchFamily="34" charset="0"/>
                <a:cs typeface="Helvetica" panose="020B0604020202020204" pitchFamily="34" charset="0"/>
              </a:rPr>
              <a:t> de Catalunya</a:t>
            </a:r>
          </a:p>
          <a:p>
            <a:r>
              <a:rPr lang="es-ES" sz="1400" dirty="0">
                <a:latin typeface="Helvetica" panose="020B0604020202020204" pitchFamily="34" charset="0"/>
                <a:cs typeface="Helvetica" panose="020B0604020202020204" pitchFamily="34" charset="0"/>
              </a:rPr>
              <a:t>Bases de la </a:t>
            </a:r>
            <a:r>
              <a:rPr lang="es-ES" sz="1400" dirty="0" err="1">
                <a:latin typeface="Helvetica" panose="020B0604020202020204" pitchFamily="34" charset="0"/>
                <a:cs typeface="Helvetica" panose="020B0604020202020204" pitchFamily="34" charset="0"/>
              </a:rPr>
              <a:t>transició</a:t>
            </a:r>
            <a:r>
              <a:rPr lang="es-ES" sz="1400" dirty="0">
                <a:latin typeface="Helvetica" panose="020B0604020202020204" pitchFamily="34" charset="0"/>
                <a:cs typeface="Helvetica" panose="020B0604020202020204" pitchFamily="34" charset="0"/>
              </a:rPr>
              <a:t> </a:t>
            </a:r>
            <a:r>
              <a:rPr lang="es-ES" sz="1400" dirty="0" err="1">
                <a:latin typeface="Helvetica" panose="020B0604020202020204" pitchFamily="34" charset="0"/>
                <a:cs typeface="Helvetica" panose="020B0604020202020204" pitchFamily="34" charset="0"/>
              </a:rPr>
              <a:t>energètica</a:t>
            </a:r>
            <a:r>
              <a:rPr lang="es-ES" sz="1400" dirty="0">
                <a:latin typeface="Helvetica" panose="020B0604020202020204" pitchFamily="34" charset="0"/>
                <a:cs typeface="Helvetica" panose="020B0604020202020204" pitchFamily="34" charset="0"/>
              </a:rPr>
              <a:t> i </a:t>
            </a:r>
            <a:r>
              <a:rPr lang="es-ES" sz="1400" dirty="0" err="1">
                <a:latin typeface="Helvetica" panose="020B0604020202020204" pitchFamily="34" charset="0"/>
                <a:cs typeface="Helvetica" panose="020B0604020202020204" pitchFamily="34" charset="0"/>
              </a:rPr>
              <a:t>acord</a:t>
            </a:r>
            <a:r>
              <a:rPr lang="es-ES" sz="1400" dirty="0">
                <a:latin typeface="Helvetica" panose="020B0604020202020204" pitchFamily="34" charset="0"/>
                <a:cs typeface="Helvetica" panose="020B0604020202020204" pitchFamily="34" charset="0"/>
              </a:rPr>
              <a:t> social</a:t>
            </a:r>
            <a:endParaRPr lang="ca-ES" sz="1400" dirty="0">
              <a:latin typeface="Helvetica" panose="020B0604020202020204" pitchFamily="34" charset="0"/>
              <a:cs typeface="Helvetica" panose="020B0604020202020204" pitchFamily="34" charset="0"/>
            </a:endParaRPr>
          </a:p>
        </p:txBody>
      </p:sp>
      <p:sp>
        <p:nvSpPr>
          <p:cNvPr id="17" name="Rectangle 16"/>
          <p:cNvSpPr/>
          <p:nvPr/>
        </p:nvSpPr>
        <p:spPr bwMode="auto">
          <a:xfrm>
            <a:off x="5727339" y="2037985"/>
            <a:ext cx="316077" cy="740264"/>
          </a:xfrm>
          <a:prstGeom prst="rect">
            <a:avLst/>
          </a:prstGeom>
          <a:solidFill>
            <a:srgbClr val="10DABD"/>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endParaRPr lang="ca-ES" sz="1200" b="1">
              <a:latin typeface="Helvetica" panose="020B0604020202020204" pitchFamily="34" charset="0"/>
              <a:cs typeface="Helvetica" panose="020B0604020202020204" pitchFamily="34" charset="0"/>
            </a:endParaRPr>
          </a:p>
        </p:txBody>
      </p:sp>
      <p:sp>
        <p:nvSpPr>
          <p:cNvPr id="18" name="Triangle isòsceles 17"/>
          <p:cNvSpPr/>
          <p:nvPr/>
        </p:nvSpPr>
        <p:spPr bwMode="auto">
          <a:xfrm rot="16200000">
            <a:off x="5519196" y="2192888"/>
            <a:ext cx="326951" cy="255182"/>
          </a:xfrm>
          <a:prstGeom prst="triangle">
            <a:avLst/>
          </a:prstGeom>
          <a:solidFill>
            <a:srgbClr val="10DABD"/>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endParaRPr lang="ca-ES" sz="1200" b="1">
              <a:latin typeface="Helvetica" panose="020B0604020202020204" pitchFamily="34" charset="0"/>
              <a:cs typeface="Helvetica" panose="020B0604020202020204" pitchFamily="34" charset="0"/>
            </a:endParaRPr>
          </a:p>
        </p:txBody>
      </p:sp>
      <p:sp>
        <p:nvSpPr>
          <p:cNvPr id="19" name="QuadreDeText 18"/>
          <p:cNvSpPr txBox="1"/>
          <p:nvPr/>
        </p:nvSpPr>
        <p:spPr>
          <a:xfrm>
            <a:off x="1681469" y="2873402"/>
            <a:ext cx="3849650" cy="1261884"/>
          </a:xfrm>
          <a:prstGeom prst="rect">
            <a:avLst/>
          </a:prstGeom>
          <a:noFill/>
        </p:spPr>
        <p:txBody>
          <a:bodyPr wrap="square" rtlCol="0">
            <a:spAutoFit/>
          </a:bodyPr>
          <a:lstStyle/>
          <a:p>
            <a:pPr algn="r"/>
            <a:r>
              <a:rPr lang="ca-ES" sz="1600" b="1" dirty="0">
                <a:latin typeface="Helvetica" panose="020B0604020202020204" pitchFamily="34" charset="0"/>
                <a:cs typeface="Helvetica" panose="020B0604020202020204" pitchFamily="34" charset="0"/>
              </a:rPr>
              <a:t>NOVEMBRE 2019</a:t>
            </a:r>
          </a:p>
          <a:p>
            <a:pPr algn="r"/>
            <a:r>
              <a:rPr lang="ca-ES" sz="1600" b="1" dirty="0">
                <a:solidFill>
                  <a:schemeClr val="accent1">
                    <a:lumMod val="25000"/>
                  </a:schemeClr>
                </a:solidFill>
                <a:latin typeface="Helvetica" panose="020B0604020202020204" pitchFamily="34" charset="0"/>
                <a:cs typeface="Helvetica" panose="020B0604020202020204" pitchFamily="34" charset="0"/>
              </a:rPr>
              <a:t>Decret </a:t>
            </a:r>
            <a:r>
              <a:rPr lang="ca-ES" sz="1600" b="1" dirty="0">
                <a:solidFill>
                  <a:schemeClr val="accent1">
                    <a:lumMod val="25000"/>
                  </a:schemeClr>
                </a:solidFill>
                <a:latin typeface="Helvetica" panose="020B0604020202020204" pitchFamily="34" charset="0"/>
                <a:cs typeface="Helvetica" panose="020B0604020202020204" pitchFamily="34" charset="0"/>
              </a:rPr>
              <a:t>Llei 16/2019 de mesures urgents</a:t>
            </a:r>
          </a:p>
          <a:p>
            <a:pPr algn="r"/>
            <a:r>
              <a:rPr lang="ca-ES" sz="1400" dirty="0">
                <a:latin typeface="Helvetica" panose="020B0604020202020204" pitchFamily="34" charset="0"/>
                <a:cs typeface="Helvetica" panose="020B0604020202020204" pitchFamily="34" charset="0"/>
              </a:rPr>
              <a:t>Aprova mesures </a:t>
            </a:r>
            <a:r>
              <a:rPr lang="ca-ES" sz="1400" dirty="0" err="1">
                <a:latin typeface="Helvetica" panose="020B0604020202020204" pitchFamily="34" charset="0"/>
                <a:cs typeface="Helvetica" panose="020B0604020202020204" pitchFamily="34" charset="0"/>
              </a:rPr>
              <a:t>regulatòries</a:t>
            </a:r>
            <a:r>
              <a:rPr lang="ca-ES" sz="1400" dirty="0">
                <a:latin typeface="Helvetica" panose="020B0604020202020204" pitchFamily="34" charset="0"/>
                <a:cs typeface="Helvetica" panose="020B0604020202020204" pitchFamily="34" charset="0"/>
              </a:rPr>
              <a:t> per a promoure i eliminar barreres a l’energia eòlica i FV</a:t>
            </a:r>
          </a:p>
        </p:txBody>
      </p:sp>
      <p:sp>
        <p:nvSpPr>
          <p:cNvPr id="20" name="Rectangle 19"/>
          <p:cNvSpPr/>
          <p:nvPr/>
        </p:nvSpPr>
        <p:spPr bwMode="auto">
          <a:xfrm>
            <a:off x="5724081" y="2597322"/>
            <a:ext cx="319335" cy="552161"/>
          </a:xfrm>
          <a:prstGeom prst="rect">
            <a:avLst/>
          </a:prstGeom>
          <a:solidFill>
            <a:schemeClr val="accent1">
              <a:lumMod val="50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endParaRPr lang="ca-ES" sz="1200" b="1">
              <a:latin typeface="Helvetica" panose="020B0604020202020204" pitchFamily="34" charset="0"/>
              <a:cs typeface="Helvetica" panose="020B0604020202020204" pitchFamily="34" charset="0"/>
            </a:endParaRPr>
          </a:p>
        </p:txBody>
      </p:sp>
      <p:sp>
        <p:nvSpPr>
          <p:cNvPr id="21" name="Triangle isòsceles 20"/>
          <p:cNvSpPr/>
          <p:nvPr/>
        </p:nvSpPr>
        <p:spPr bwMode="auto">
          <a:xfrm rot="5400000">
            <a:off x="5893979" y="2710147"/>
            <a:ext cx="326951" cy="255182"/>
          </a:xfrm>
          <a:prstGeom prst="triangle">
            <a:avLst/>
          </a:prstGeom>
          <a:solidFill>
            <a:schemeClr val="accent1">
              <a:lumMod val="50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endParaRPr lang="ca-ES" sz="1200" b="1">
              <a:latin typeface="Helvetica" panose="020B0604020202020204" pitchFamily="34" charset="0"/>
              <a:cs typeface="Helvetica" panose="020B0604020202020204" pitchFamily="34" charset="0"/>
            </a:endParaRPr>
          </a:p>
        </p:txBody>
      </p:sp>
      <p:sp>
        <p:nvSpPr>
          <p:cNvPr id="22" name="QuadreDeText 21"/>
          <p:cNvSpPr txBox="1"/>
          <p:nvPr/>
        </p:nvSpPr>
        <p:spPr>
          <a:xfrm>
            <a:off x="6387569" y="2227286"/>
            <a:ext cx="4529474" cy="830997"/>
          </a:xfrm>
          <a:prstGeom prst="rect">
            <a:avLst/>
          </a:prstGeom>
          <a:noFill/>
        </p:spPr>
        <p:txBody>
          <a:bodyPr wrap="square" rtlCol="0">
            <a:spAutoFit/>
          </a:bodyPr>
          <a:lstStyle/>
          <a:p>
            <a:r>
              <a:rPr lang="ca-ES" sz="1600" b="1" dirty="0">
                <a:latin typeface="Helvetica" panose="020B0604020202020204" pitchFamily="34" charset="0"/>
                <a:cs typeface="Helvetica" panose="020B0604020202020204" pitchFamily="34" charset="0"/>
              </a:rPr>
              <a:t>MAIG </a:t>
            </a:r>
            <a:r>
              <a:rPr lang="ca-ES" sz="1600" b="1" dirty="0">
                <a:latin typeface="Helvetica" panose="020B0604020202020204" pitchFamily="34" charset="0"/>
                <a:cs typeface="Helvetica" panose="020B0604020202020204" pitchFamily="34" charset="0"/>
              </a:rPr>
              <a:t>2019</a:t>
            </a:r>
            <a:endParaRPr lang="ca-ES" sz="1600" b="1" dirty="0">
              <a:latin typeface="Helvetica" panose="020B0604020202020204" pitchFamily="34" charset="0"/>
              <a:cs typeface="Helvetica" panose="020B0604020202020204" pitchFamily="34" charset="0"/>
            </a:endParaRPr>
          </a:p>
          <a:p>
            <a:r>
              <a:rPr lang="es-ES" sz="1600" b="1" dirty="0" err="1">
                <a:solidFill>
                  <a:schemeClr val="accent1">
                    <a:lumMod val="25000"/>
                  </a:schemeClr>
                </a:solidFill>
                <a:latin typeface="Helvetica" panose="020B0604020202020204" pitchFamily="34" charset="0"/>
                <a:cs typeface="Helvetica" panose="020B0604020202020204" pitchFamily="34" charset="0"/>
              </a:rPr>
              <a:t>Declaració</a:t>
            </a:r>
            <a:r>
              <a:rPr lang="es-ES" sz="1600" b="1" dirty="0">
                <a:solidFill>
                  <a:schemeClr val="accent1">
                    <a:lumMod val="25000"/>
                  </a:schemeClr>
                </a:solidFill>
                <a:latin typeface="Helvetica" panose="020B0604020202020204" pitchFamily="34" charset="0"/>
                <a:cs typeface="Helvetica" panose="020B0604020202020204" pitchFamily="34" charset="0"/>
              </a:rPr>
              <a:t> </a:t>
            </a:r>
            <a:r>
              <a:rPr lang="es-ES" sz="1600" b="1" dirty="0" err="1">
                <a:solidFill>
                  <a:schemeClr val="accent1">
                    <a:lumMod val="25000"/>
                  </a:schemeClr>
                </a:solidFill>
                <a:latin typeface="Helvetica" panose="020B0604020202020204" pitchFamily="34" charset="0"/>
                <a:cs typeface="Helvetica" panose="020B0604020202020204" pitchFamily="34" charset="0"/>
              </a:rPr>
              <a:t>d'emergència</a:t>
            </a:r>
            <a:r>
              <a:rPr lang="es-ES" sz="1600" b="1" dirty="0">
                <a:solidFill>
                  <a:schemeClr val="accent1">
                    <a:lumMod val="25000"/>
                  </a:schemeClr>
                </a:solidFill>
                <a:latin typeface="Helvetica" panose="020B0604020202020204" pitchFamily="34" charset="0"/>
                <a:cs typeface="Helvetica" panose="020B0604020202020204" pitchFamily="34" charset="0"/>
              </a:rPr>
              <a:t> climática</a:t>
            </a:r>
          </a:p>
          <a:p>
            <a:r>
              <a:rPr lang="es-ES" sz="1400" dirty="0" err="1">
                <a:latin typeface="Helvetica" panose="020B0604020202020204" pitchFamily="34" charset="0"/>
                <a:cs typeface="Helvetica" panose="020B0604020202020204" pitchFamily="34" charset="0"/>
              </a:rPr>
              <a:t>Compromís</a:t>
            </a:r>
            <a:r>
              <a:rPr lang="es-ES" sz="1400" dirty="0">
                <a:latin typeface="Helvetica" panose="020B0604020202020204" pitchFamily="34" charset="0"/>
                <a:cs typeface="Helvetica" panose="020B0604020202020204" pitchFamily="34" charset="0"/>
              </a:rPr>
              <a:t> </a:t>
            </a:r>
            <a:r>
              <a:rPr lang="es-ES" sz="1400" dirty="0" err="1">
                <a:latin typeface="Helvetica" panose="020B0604020202020204" pitchFamily="34" charset="0"/>
                <a:cs typeface="Helvetica" panose="020B0604020202020204" pitchFamily="34" charset="0"/>
              </a:rPr>
              <a:t>polític</a:t>
            </a:r>
            <a:endParaRPr lang="ca-ES" sz="1400" dirty="0">
              <a:latin typeface="Helvetica" panose="020B0604020202020204" pitchFamily="34" charset="0"/>
              <a:cs typeface="Helvetica" panose="020B0604020202020204" pitchFamily="34" charset="0"/>
            </a:endParaRPr>
          </a:p>
        </p:txBody>
      </p:sp>
      <p:sp>
        <p:nvSpPr>
          <p:cNvPr id="23" name="Rectangle 22"/>
          <p:cNvSpPr/>
          <p:nvPr/>
        </p:nvSpPr>
        <p:spPr bwMode="auto">
          <a:xfrm>
            <a:off x="5725412" y="3113352"/>
            <a:ext cx="318977" cy="831076"/>
          </a:xfrm>
          <a:prstGeom prst="rect">
            <a:avLst/>
          </a:prstGeom>
          <a:solidFill>
            <a:srgbClr val="5DD5F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endParaRPr lang="ca-ES" sz="1200" b="1">
              <a:latin typeface="Helvetica" panose="020B0604020202020204" pitchFamily="34" charset="0"/>
              <a:cs typeface="Helvetica" panose="020B0604020202020204" pitchFamily="34" charset="0"/>
            </a:endParaRPr>
          </a:p>
        </p:txBody>
      </p:sp>
      <p:sp>
        <p:nvSpPr>
          <p:cNvPr id="24" name="Triangle isòsceles 23"/>
          <p:cNvSpPr/>
          <p:nvPr/>
        </p:nvSpPr>
        <p:spPr bwMode="auto">
          <a:xfrm rot="16200000">
            <a:off x="5527133" y="3185367"/>
            <a:ext cx="326951" cy="255182"/>
          </a:xfrm>
          <a:prstGeom prst="triangle">
            <a:avLst/>
          </a:prstGeom>
          <a:solidFill>
            <a:srgbClr val="5DD5F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endParaRPr lang="ca-ES" sz="1200" b="1">
              <a:latin typeface="Helvetica" panose="020B0604020202020204" pitchFamily="34" charset="0"/>
              <a:cs typeface="Helvetica" panose="020B0604020202020204" pitchFamily="34" charset="0"/>
            </a:endParaRPr>
          </a:p>
        </p:txBody>
      </p:sp>
      <p:sp>
        <p:nvSpPr>
          <p:cNvPr id="25" name="QuadreDeText 24"/>
          <p:cNvSpPr txBox="1"/>
          <p:nvPr/>
        </p:nvSpPr>
        <p:spPr>
          <a:xfrm>
            <a:off x="1713366" y="1520799"/>
            <a:ext cx="3849650" cy="1015663"/>
          </a:xfrm>
          <a:prstGeom prst="rect">
            <a:avLst/>
          </a:prstGeom>
          <a:noFill/>
        </p:spPr>
        <p:txBody>
          <a:bodyPr wrap="square" rtlCol="0">
            <a:spAutoFit/>
          </a:bodyPr>
          <a:lstStyle/>
          <a:p>
            <a:pPr algn="r"/>
            <a:r>
              <a:rPr lang="ca-ES" sz="1600" b="1" dirty="0">
                <a:latin typeface="Helvetica" panose="020B0604020202020204" pitchFamily="34" charset="0"/>
                <a:cs typeface="Helvetica" panose="020B0604020202020204" pitchFamily="34" charset="0"/>
              </a:rPr>
              <a:t>AGOST </a:t>
            </a:r>
            <a:r>
              <a:rPr lang="ca-ES" sz="1600" b="1" dirty="0">
                <a:latin typeface="Helvetica" panose="020B0604020202020204" pitchFamily="34" charset="0"/>
                <a:cs typeface="Helvetica" panose="020B0604020202020204" pitchFamily="34" charset="0"/>
              </a:rPr>
              <a:t>2017</a:t>
            </a:r>
            <a:endParaRPr lang="ca-ES" sz="1600" b="1" dirty="0">
              <a:latin typeface="Helvetica" panose="020B0604020202020204" pitchFamily="34" charset="0"/>
              <a:cs typeface="Helvetica" panose="020B0604020202020204" pitchFamily="34" charset="0"/>
            </a:endParaRPr>
          </a:p>
          <a:p>
            <a:pPr algn="r"/>
            <a:r>
              <a:rPr lang="it-IT" sz="1600" b="1" dirty="0">
                <a:solidFill>
                  <a:schemeClr val="accent1">
                    <a:lumMod val="25000"/>
                  </a:schemeClr>
                </a:solidFill>
                <a:latin typeface="Helvetica" panose="020B0604020202020204" pitchFamily="34" charset="0"/>
                <a:cs typeface="Helvetica" panose="020B0604020202020204" pitchFamily="34" charset="0"/>
              </a:rPr>
              <a:t>Llei 16/2017, del canvi climàtic </a:t>
            </a:r>
          </a:p>
          <a:p>
            <a:pPr algn="r"/>
            <a:r>
              <a:rPr lang="ca-ES" sz="1400" dirty="0">
                <a:latin typeface="Helvetica" panose="020B0604020202020204" pitchFamily="34" charset="0"/>
                <a:cs typeface="Helvetica" panose="020B0604020202020204" pitchFamily="34" charset="0"/>
              </a:rPr>
              <a:t>Estableix</a:t>
            </a:r>
            <a:r>
              <a:rPr lang="pt-BR" sz="1400" dirty="0">
                <a:latin typeface="Helvetica" panose="020B0604020202020204" pitchFamily="34" charset="0"/>
                <a:cs typeface="Helvetica" panose="020B0604020202020204" pitchFamily="34" charset="0"/>
              </a:rPr>
              <a:t> </a:t>
            </a:r>
            <a:r>
              <a:rPr lang="pt-BR" sz="1400" dirty="0" err="1">
                <a:latin typeface="Helvetica" panose="020B0604020202020204" pitchFamily="34" charset="0"/>
                <a:cs typeface="Helvetica" panose="020B0604020202020204" pitchFamily="34" charset="0"/>
              </a:rPr>
              <a:t>els</a:t>
            </a:r>
            <a:r>
              <a:rPr lang="pt-BR" sz="1400" dirty="0">
                <a:latin typeface="Helvetica" panose="020B0604020202020204" pitchFamily="34" charset="0"/>
                <a:cs typeface="Helvetica" panose="020B0604020202020204" pitchFamily="34" charset="0"/>
              </a:rPr>
              <a:t> </a:t>
            </a:r>
            <a:r>
              <a:rPr lang="pt-BR" sz="1400" dirty="0" err="1">
                <a:latin typeface="Helvetica" panose="020B0604020202020204" pitchFamily="34" charset="0"/>
                <a:cs typeface="Helvetica" panose="020B0604020202020204" pitchFamily="34" charset="0"/>
              </a:rPr>
              <a:t>compromisos</a:t>
            </a:r>
            <a:r>
              <a:rPr lang="pt-BR" sz="1400" dirty="0">
                <a:latin typeface="Helvetica" panose="020B0604020202020204" pitchFamily="34" charset="0"/>
                <a:cs typeface="Helvetica" panose="020B0604020202020204" pitchFamily="34" charset="0"/>
              </a:rPr>
              <a:t> i reptes </a:t>
            </a:r>
            <a:r>
              <a:rPr lang="pt-BR" sz="1400" dirty="0" err="1">
                <a:latin typeface="Helvetica" panose="020B0604020202020204" pitchFamily="34" charset="0"/>
                <a:cs typeface="Helvetica" panose="020B0604020202020204" pitchFamily="34" charset="0"/>
              </a:rPr>
              <a:t>climàtics</a:t>
            </a:r>
            <a:r>
              <a:rPr lang="pt-BR" sz="1400" dirty="0">
                <a:latin typeface="Helvetica" panose="020B0604020202020204" pitchFamily="34" charset="0"/>
                <a:cs typeface="Helvetica" panose="020B0604020202020204" pitchFamily="34" charset="0"/>
              </a:rPr>
              <a:t> i </a:t>
            </a:r>
            <a:r>
              <a:rPr lang="pt-BR" sz="1400" dirty="0" err="1">
                <a:latin typeface="Helvetica" panose="020B0604020202020204" pitchFamily="34" charset="0"/>
                <a:cs typeface="Helvetica" panose="020B0604020202020204" pitchFamily="34" charset="0"/>
              </a:rPr>
              <a:t>energètics</a:t>
            </a:r>
            <a:endParaRPr lang="ca-ES" sz="1400" dirty="0">
              <a:latin typeface="Helvetica" panose="020B0604020202020204" pitchFamily="34" charset="0"/>
              <a:cs typeface="Helvetica" panose="020B0604020202020204" pitchFamily="34" charset="0"/>
            </a:endParaRPr>
          </a:p>
        </p:txBody>
      </p:sp>
      <p:sp>
        <p:nvSpPr>
          <p:cNvPr id="26" name="Rectangle 25"/>
          <p:cNvSpPr/>
          <p:nvPr/>
        </p:nvSpPr>
        <p:spPr bwMode="auto">
          <a:xfrm>
            <a:off x="5724489" y="3707966"/>
            <a:ext cx="318926" cy="902862"/>
          </a:xfrm>
          <a:prstGeom prst="rect">
            <a:avLst/>
          </a:prstGeom>
          <a:solidFill>
            <a:srgbClr val="0189B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endParaRPr lang="ca-ES" sz="1200" b="1">
              <a:latin typeface="Helvetica" panose="020B0604020202020204" pitchFamily="34" charset="0"/>
              <a:cs typeface="Helvetica" panose="020B0604020202020204" pitchFamily="34" charset="0"/>
            </a:endParaRPr>
          </a:p>
        </p:txBody>
      </p:sp>
      <p:sp>
        <p:nvSpPr>
          <p:cNvPr id="27" name="Triangle isòsceles 26"/>
          <p:cNvSpPr/>
          <p:nvPr/>
        </p:nvSpPr>
        <p:spPr bwMode="auto">
          <a:xfrm rot="5400000">
            <a:off x="5886623" y="3907406"/>
            <a:ext cx="326951" cy="255182"/>
          </a:xfrm>
          <a:prstGeom prst="triangle">
            <a:avLst/>
          </a:prstGeom>
          <a:solidFill>
            <a:srgbClr val="0189B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endParaRPr lang="ca-ES" sz="1200" b="1">
              <a:latin typeface="Helvetica" panose="020B0604020202020204" pitchFamily="34" charset="0"/>
              <a:cs typeface="Helvetica" panose="020B0604020202020204" pitchFamily="34" charset="0"/>
            </a:endParaRPr>
          </a:p>
        </p:txBody>
      </p:sp>
      <p:sp>
        <p:nvSpPr>
          <p:cNvPr id="28" name="QuadreDeText 27"/>
          <p:cNvSpPr txBox="1"/>
          <p:nvPr/>
        </p:nvSpPr>
        <p:spPr>
          <a:xfrm>
            <a:off x="6312991" y="3130891"/>
            <a:ext cx="4427146" cy="1938992"/>
          </a:xfrm>
          <a:prstGeom prst="rect">
            <a:avLst/>
          </a:prstGeom>
          <a:noFill/>
        </p:spPr>
        <p:txBody>
          <a:bodyPr wrap="square" rtlCol="0">
            <a:spAutoFit/>
          </a:bodyPr>
          <a:lstStyle/>
          <a:p>
            <a:r>
              <a:rPr lang="ca-ES" sz="1600" b="1" dirty="0">
                <a:latin typeface="Helvetica" panose="020B0604020202020204" pitchFamily="34" charset="0"/>
                <a:cs typeface="Helvetica" panose="020B0604020202020204" pitchFamily="34" charset="0"/>
              </a:rPr>
              <a:t>OCTUBRE </a:t>
            </a:r>
            <a:r>
              <a:rPr lang="ca-ES" sz="1600" b="1" dirty="0">
                <a:latin typeface="Helvetica" panose="020B0604020202020204" pitchFamily="34" charset="0"/>
                <a:cs typeface="Helvetica" panose="020B0604020202020204" pitchFamily="34" charset="0"/>
              </a:rPr>
              <a:t>2021</a:t>
            </a:r>
            <a:endParaRPr lang="ca-ES" sz="1600" b="1" dirty="0">
              <a:latin typeface="Helvetica" panose="020B0604020202020204" pitchFamily="34" charset="0"/>
              <a:cs typeface="Helvetica" panose="020B0604020202020204" pitchFamily="34" charset="0"/>
            </a:endParaRPr>
          </a:p>
          <a:p>
            <a:r>
              <a:rPr lang="ca-ES" sz="1600" b="1" dirty="0">
                <a:solidFill>
                  <a:schemeClr val="accent1">
                    <a:lumMod val="25000"/>
                  </a:schemeClr>
                </a:solidFill>
                <a:latin typeface="Helvetica" panose="020B0604020202020204" pitchFamily="34" charset="0"/>
                <a:cs typeface="Helvetica" panose="020B0604020202020204" pitchFamily="34" charset="0"/>
              </a:rPr>
              <a:t>Decret Llei 24/2021 d'acceleració del desplegament de les energies renovables distribuïdes i participades</a:t>
            </a:r>
          </a:p>
          <a:p>
            <a:r>
              <a:rPr lang="ca-ES" sz="1400" dirty="0">
                <a:latin typeface="Helvetica" panose="020B0604020202020204" pitchFamily="34" charset="0"/>
                <a:cs typeface="Helvetica" panose="020B0604020202020204" pitchFamily="34" charset="0"/>
              </a:rPr>
              <a:t>Es modifica el Decret Llei 16/2019 per adoptar mesures d'ordenació del desplegament de renovables al territori i de simplificació administrativa en matèria d'autoconsum d'energia elèctrica.</a:t>
            </a:r>
          </a:p>
        </p:txBody>
      </p:sp>
      <p:sp>
        <p:nvSpPr>
          <p:cNvPr id="29" name="QuadreDeText 28"/>
          <p:cNvSpPr txBox="1"/>
          <p:nvPr/>
        </p:nvSpPr>
        <p:spPr>
          <a:xfrm>
            <a:off x="1801703" y="4337406"/>
            <a:ext cx="3787999" cy="1331134"/>
          </a:xfrm>
          <a:prstGeom prst="rect">
            <a:avLst/>
          </a:prstGeom>
          <a:noFill/>
        </p:spPr>
        <p:txBody>
          <a:bodyPr wrap="square" rtlCol="0">
            <a:spAutoFit/>
          </a:bodyPr>
          <a:lstStyle/>
          <a:p>
            <a:pPr algn="r"/>
            <a:r>
              <a:rPr lang="ca-ES" sz="1600" b="1" dirty="0">
                <a:latin typeface="Helvetica" panose="020B0604020202020204" pitchFamily="34" charset="0"/>
                <a:cs typeface="Helvetica" panose="020B0604020202020204" pitchFamily="34" charset="0"/>
              </a:rPr>
              <a:t>FEBRER 2022</a:t>
            </a:r>
          </a:p>
          <a:p>
            <a:pPr algn="r"/>
            <a:endParaRPr lang="ca-ES" sz="450" b="1" dirty="0">
              <a:latin typeface="Helvetica" panose="020B0604020202020204" pitchFamily="34" charset="0"/>
              <a:cs typeface="Helvetica" panose="020B0604020202020204" pitchFamily="34" charset="0"/>
            </a:endParaRPr>
          </a:p>
          <a:p>
            <a:pPr algn="r"/>
            <a:r>
              <a:rPr lang="ca-ES" sz="1600" b="1" dirty="0">
                <a:solidFill>
                  <a:schemeClr val="accent1">
                    <a:lumMod val="25000"/>
                  </a:schemeClr>
                </a:solidFill>
                <a:latin typeface="Helvetica" panose="020B0604020202020204" pitchFamily="34" charset="0"/>
                <a:cs typeface="Helvetica" panose="020B0604020202020204" pitchFamily="34" charset="0"/>
              </a:rPr>
              <a:t>Prospectiva Energètica de Catalunya al 2050 (PROENCAT 2050)</a:t>
            </a:r>
          </a:p>
          <a:p>
            <a:pPr algn="r"/>
            <a:r>
              <a:rPr lang="ca-ES" sz="1400" dirty="0">
                <a:latin typeface="Helvetica" panose="020B0604020202020204" pitchFamily="34" charset="0"/>
                <a:cs typeface="Helvetica" panose="020B0604020202020204" pitchFamily="34" charset="0"/>
              </a:rPr>
              <a:t>Aprova mesures </a:t>
            </a:r>
            <a:r>
              <a:rPr lang="ca-ES" sz="1400" dirty="0" err="1">
                <a:latin typeface="Helvetica" panose="020B0604020202020204" pitchFamily="34" charset="0"/>
                <a:cs typeface="Helvetica" panose="020B0604020202020204" pitchFamily="34" charset="0"/>
              </a:rPr>
              <a:t>regulatòries</a:t>
            </a:r>
            <a:r>
              <a:rPr lang="ca-ES" sz="1400" dirty="0">
                <a:latin typeface="Helvetica" panose="020B0604020202020204" pitchFamily="34" charset="0"/>
                <a:cs typeface="Helvetica" panose="020B0604020202020204" pitchFamily="34" charset="0"/>
              </a:rPr>
              <a:t> per a promoure i eliminar barreres a l’energia eòlica i FV</a:t>
            </a:r>
          </a:p>
        </p:txBody>
      </p:sp>
      <p:sp>
        <p:nvSpPr>
          <p:cNvPr id="30" name="Rectangle 29"/>
          <p:cNvSpPr/>
          <p:nvPr/>
        </p:nvSpPr>
        <p:spPr bwMode="auto">
          <a:xfrm>
            <a:off x="5726497" y="4365813"/>
            <a:ext cx="318976" cy="902862"/>
          </a:xfrm>
          <a:prstGeom prst="rect">
            <a:avLst/>
          </a:prstGeom>
          <a:solidFill>
            <a:srgbClr val="003246"/>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endParaRPr lang="ca-ES" sz="1200" b="1">
              <a:latin typeface="Helvetica" panose="020B0604020202020204" pitchFamily="34" charset="0"/>
              <a:cs typeface="Helvetica" panose="020B0604020202020204" pitchFamily="34" charset="0"/>
            </a:endParaRPr>
          </a:p>
        </p:txBody>
      </p:sp>
      <p:sp>
        <p:nvSpPr>
          <p:cNvPr id="31" name="Triangle isòsceles 30"/>
          <p:cNvSpPr/>
          <p:nvPr/>
        </p:nvSpPr>
        <p:spPr bwMode="auto">
          <a:xfrm rot="16200000">
            <a:off x="5519197" y="4652860"/>
            <a:ext cx="326951" cy="255182"/>
          </a:xfrm>
          <a:prstGeom prst="triangle">
            <a:avLst/>
          </a:prstGeom>
          <a:solidFill>
            <a:srgbClr val="003246"/>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endParaRPr lang="ca-ES" sz="1200" b="1">
              <a:latin typeface="Helvetica" panose="020B0604020202020204" pitchFamily="34" charset="0"/>
              <a:cs typeface="Helvetica" panose="020B0604020202020204" pitchFamily="34" charset="0"/>
            </a:endParaRPr>
          </a:p>
        </p:txBody>
      </p:sp>
      <p:sp>
        <p:nvSpPr>
          <p:cNvPr id="32" name="Rectangle 31"/>
          <p:cNvSpPr/>
          <p:nvPr/>
        </p:nvSpPr>
        <p:spPr bwMode="auto">
          <a:xfrm>
            <a:off x="5725412" y="5002973"/>
            <a:ext cx="328035" cy="1094072"/>
          </a:xfrm>
          <a:prstGeom prst="rect">
            <a:avLst/>
          </a:prstGeom>
          <a:pattFill prst="dkUpDiag">
            <a:fgClr>
              <a:schemeClr val="bg2">
                <a:lumMod val="75000"/>
              </a:schemeClr>
            </a:fgClr>
            <a:bgClr>
              <a:schemeClr val="bg1">
                <a:lumMod val="50000"/>
              </a:schemeClr>
            </a:bgClr>
          </a:patt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endParaRPr lang="ca-ES" sz="1200" b="1">
              <a:latin typeface="Helvetica" panose="020B0604020202020204" pitchFamily="34" charset="0"/>
              <a:cs typeface="Helvetica" panose="020B0604020202020204" pitchFamily="34" charset="0"/>
            </a:endParaRPr>
          </a:p>
        </p:txBody>
      </p:sp>
      <p:sp>
        <p:nvSpPr>
          <p:cNvPr id="33" name="Triangle isòsceles 32"/>
          <p:cNvSpPr/>
          <p:nvPr/>
        </p:nvSpPr>
        <p:spPr bwMode="auto">
          <a:xfrm rot="5400000">
            <a:off x="6059294" y="5723032"/>
            <a:ext cx="238064" cy="276461"/>
          </a:xfrm>
          <a:prstGeom prst="triangle">
            <a:avLst>
              <a:gd name="adj" fmla="val 50001"/>
            </a:avLst>
          </a:prstGeom>
          <a:pattFill prst="dkUpDiag">
            <a:fgClr>
              <a:schemeClr val="bg2">
                <a:lumMod val="75000"/>
              </a:schemeClr>
            </a:fgClr>
            <a:bgClr>
              <a:schemeClr val="bg1">
                <a:lumMod val="50000"/>
              </a:schemeClr>
            </a:bgClr>
          </a:patt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endParaRPr lang="ca-ES" sz="1200" b="1">
              <a:latin typeface="Helvetica" panose="020B0604020202020204" pitchFamily="34" charset="0"/>
              <a:cs typeface="Helvetica" panose="020B0604020202020204" pitchFamily="34" charset="0"/>
            </a:endParaRPr>
          </a:p>
        </p:txBody>
      </p:sp>
      <p:sp>
        <p:nvSpPr>
          <p:cNvPr id="34" name="QuadreDeText 33"/>
          <p:cNvSpPr txBox="1"/>
          <p:nvPr/>
        </p:nvSpPr>
        <p:spPr>
          <a:xfrm>
            <a:off x="6312991" y="5439216"/>
            <a:ext cx="4234936" cy="769441"/>
          </a:xfrm>
          <a:prstGeom prst="rect">
            <a:avLst/>
          </a:prstGeom>
          <a:noFill/>
        </p:spPr>
        <p:txBody>
          <a:bodyPr wrap="square" rtlCol="0">
            <a:spAutoFit/>
          </a:bodyPr>
          <a:lstStyle/>
          <a:p>
            <a:r>
              <a:rPr lang="ca-ES" sz="1600" b="1" dirty="0">
                <a:solidFill>
                  <a:schemeClr val="accent1">
                    <a:lumMod val="25000"/>
                  </a:schemeClr>
                </a:solidFill>
                <a:latin typeface="Helvetica" panose="020B0604020202020204" pitchFamily="34" charset="0"/>
                <a:cs typeface="Helvetica" panose="020B0604020202020204" pitchFamily="34" charset="0"/>
              </a:rPr>
              <a:t>Llei </a:t>
            </a:r>
            <a:r>
              <a:rPr lang="ca-ES" sz="1600" b="1" dirty="0">
                <a:solidFill>
                  <a:schemeClr val="accent1">
                    <a:lumMod val="25000"/>
                  </a:schemeClr>
                </a:solidFill>
                <a:latin typeface="Helvetica" panose="020B0604020202020204" pitchFamily="34" charset="0"/>
                <a:cs typeface="Helvetica" panose="020B0604020202020204" pitchFamily="34" charset="0"/>
              </a:rPr>
              <a:t>de Transició Energètica de Catalunya</a:t>
            </a:r>
          </a:p>
          <a:p>
            <a:r>
              <a:rPr lang="ca-ES" sz="1400" dirty="0">
                <a:latin typeface="Helvetica" panose="020B0604020202020204" pitchFamily="34" charset="0"/>
                <a:cs typeface="Helvetica" panose="020B0604020202020204" pitchFamily="34" charset="0"/>
              </a:rPr>
              <a:t>Establirà legislativament les estratègies de la transició energètica</a:t>
            </a:r>
          </a:p>
        </p:txBody>
      </p:sp>
    </p:spTree>
    <p:extLst>
      <p:ext uri="{BB962C8B-B14F-4D97-AF65-F5344CB8AC3E}">
        <p14:creationId xmlns:p14="http://schemas.microsoft.com/office/powerpoint/2010/main" val="310448878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21684651-7056-4429-AD7C-E92F1CA687FF}"/>
              </a:ext>
            </a:extLst>
          </p:cNvPr>
          <p:cNvSpPr txBox="1"/>
          <p:nvPr/>
        </p:nvSpPr>
        <p:spPr>
          <a:xfrm>
            <a:off x="887413" y="2315326"/>
            <a:ext cx="3926884" cy="424732"/>
          </a:xfrm>
          <a:prstGeom prst="rect">
            <a:avLst/>
          </a:prstGeom>
          <a:noFill/>
        </p:spPr>
        <p:txBody>
          <a:bodyPr wrap="square" rtlCol="0">
            <a:spAutoFit/>
          </a:bodyPr>
          <a:lstStyle/>
          <a:p>
            <a:r>
              <a:rPr lang="es-ES" sz="2160" dirty="0">
                <a:solidFill>
                  <a:srgbClr val="FCC812"/>
                </a:solidFill>
                <a:latin typeface="Comfortaa"/>
              </a:rPr>
              <a:t>ÀREA→ POTENCIAL </a:t>
            </a:r>
          </a:p>
        </p:txBody>
      </p:sp>
      <p:sp>
        <p:nvSpPr>
          <p:cNvPr id="9" name="CuadroTexto 8">
            <a:extLst>
              <a:ext uri="{FF2B5EF4-FFF2-40B4-BE49-F238E27FC236}">
                <a16:creationId xmlns:a16="http://schemas.microsoft.com/office/drawing/2014/main" id="{F434AA08-EC83-4075-BA4E-819C43E0841B}"/>
              </a:ext>
            </a:extLst>
          </p:cNvPr>
          <p:cNvSpPr txBox="1"/>
          <p:nvPr/>
        </p:nvSpPr>
        <p:spPr>
          <a:xfrm>
            <a:off x="650744" y="4154524"/>
            <a:ext cx="3926884" cy="424732"/>
          </a:xfrm>
          <a:prstGeom prst="rect">
            <a:avLst/>
          </a:prstGeom>
          <a:noFill/>
        </p:spPr>
        <p:txBody>
          <a:bodyPr wrap="square" rtlCol="0">
            <a:spAutoFit/>
          </a:bodyPr>
          <a:lstStyle/>
          <a:p>
            <a:r>
              <a:rPr lang="es-ES" sz="2160" dirty="0">
                <a:solidFill>
                  <a:srgbClr val="FCC812"/>
                </a:solidFill>
                <a:latin typeface="Comfortaa"/>
              </a:rPr>
              <a:t>POTENCIAL→ GENERACIÓ </a:t>
            </a:r>
          </a:p>
        </p:txBody>
      </p:sp>
      <mc:AlternateContent xmlns:mc="http://schemas.openxmlformats.org/markup-compatibility/2006" xmlns:a14="http://schemas.microsoft.com/office/drawing/2010/main">
        <mc:Choice Requires="a14">
          <p:sp>
            <p:nvSpPr>
              <p:cNvPr id="10" name="Rectángulo 9">
                <a:extLst>
                  <a:ext uri="{FF2B5EF4-FFF2-40B4-BE49-F238E27FC236}">
                    <a16:creationId xmlns:a16="http://schemas.microsoft.com/office/drawing/2014/main" id="{0533F367-90EC-4DB4-BC27-20EDA50D4F83}"/>
                  </a:ext>
                </a:extLst>
              </p:cNvPr>
              <p:cNvSpPr/>
              <p:nvPr/>
            </p:nvSpPr>
            <p:spPr>
              <a:xfrm>
                <a:off x="594932" y="2796773"/>
                <a:ext cx="6096000" cy="105086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S" sz="1600" i="1" smtClean="0">
                              <a:latin typeface="Cambria Math" panose="02040503050406030204" pitchFamily="18" charset="0"/>
                            </a:rPr>
                          </m:ctrlPr>
                        </m:sSubPr>
                        <m:e>
                          <m:r>
                            <a:rPr lang="es-ES" sz="1600" i="1">
                              <a:latin typeface="Cambria Math" panose="02040503050406030204" pitchFamily="18" charset="0"/>
                            </a:rPr>
                            <m:t>𝑃𝑜𝑡</m:t>
                          </m:r>
                          <m:r>
                            <a:rPr lang="es-ES" sz="1600">
                              <a:latin typeface="Cambria Math" panose="02040503050406030204" pitchFamily="18" charset="0"/>
                            </a:rPr>
                            <m:t>è</m:t>
                          </m:r>
                          <m:r>
                            <a:rPr lang="es-ES" sz="1600" i="1">
                              <a:latin typeface="Cambria Math" panose="02040503050406030204" pitchFamily="18" charset="0"/>
                            </a:rPr>
                            <m:t>𝑛𝑐𝑖𝑎</m:t>
                          </m:r>
                        </m:e>
                        <m:sub>
                          <m:r>
                            <a:rPr lang="es-ES" sz="1600">
                              <a:latin typeface="Cambria Math" panose="02040503050406030204" pitchFamily="18" charset="0"/>
                            </a:rPr>
                            <m:t>à</m:t>
                          </m:r>
                          <m:r>
                            <a:rPr lang="es-ES" sz="1600" i="1">
                              <a:latin typeface="Cambria Math" panose="02040503050406030204" pitchFamily="18" charset="0"/>
                            </a:rPr>
                            <m:t>𝑟𝑒𝑎</m:t>
                          </m:r>
                          <m:r>
                            <a:rPr lang="es-ES" sz="1600">
                              <a:latin typeface="Cambria Math" panose="02040503050406030204" pitchFamily="18" charset="0"/>
                            </a:rPr>
                            <m:t> </m:t>
                          </m:r>
                          <m:r>
                            <a:rPr lang="es-ES" sz="1600" i="1">
                              <a:latin typeface="Cambria Math" panose="02040503050406030204" pitchFamily="18" charset="0"/>
                            </a:rPr>
                            <m:t>𝑔𝑒𝑜𝑔𝑟</m:t>
                          </m:r>
                          <m:r>
                            <a:rPr lang="es-ES" sz="1600">
                              <a:latin typeface="Cambria Math" panose="02040503050406030204" pitchFamily="18" charset="0"/>
                            </a:rPr>
                            <m:t>à</m:t>
                          </m:r>
                          <m:r>
                            <a:rPr lang="es-ES" sz="1600" i="1">
                              <a:latin typeface="Cambria Math" panose="02040503050406030204" pitchFamily="18" charset="0"/>
                            </a:rPr>
                            <m:t>𝑓𝑖𝑐𝑎</m:t>
                          </m:r>
                        </m:sub>
                      </m:sSub>
                      <m:r>
                        <a:rPr lang="es-ES" sz="1600">
                          <a:latin typeface="Cambria Math" panose="02040503050406030204" pitchFamily="18" charset="0"/>
                        </a:rPr>
                        <m:t>=</m:t>
                      </m:r>
                      <m:nary>
                        <m:naryPr>
                          <m:chr m:val="∑"/>
                          <m:limLoc m:val="undOvr"/>
                          <m:ctrlPr>
                            <a:rPr lang="es-ES" sz="1600" i="1">
                              <a:latin typeface="Cambria Math" panose="02040503050406030204" pitchFamily="18" charset="0"/>
                            </a:rPr>
                          </m:ctrlPr>
                        </m:naryPr>
                        <m:sub>
                          <m:r>
                            <a:rPr lang="es-ES" sz="1600" i="1">
                              <a:latin typeface="Cambria Math" panose="02040503050406030204" pitchFamily="18" charset="0"/>
                            </a:rPr>
                            <m:t>𝑖</m:t>
                          </m:r>
                        </m:sub>
                        <m:sup>
                          <m:r>
                            <a:rPr lang="es-ES" sz="1600" i="1">
                              <a:latin typeface="Cambria Math" panose="02040503050406030204" pitchFamily="18" charset="0"/>
                            </a:rPr>
                            <m:t>𝑁</m:t>
                          </m:r>
                        </m:sup>
                        <m:e>
                          <m:sSub>
                            <m:sSubPr>
                              <m:ctrlPr>
                                <a:rPr lang="es-ES" sz="1600" i="1">
                                  <a:latin typeface="Cambria Math" panose="02040503050406030204" pitchFamily="18" charset="0"/>
                                </a:rPr>
                              </m:ctrlPr>
                            </m:sSubPr>
                            <m:e>
                              <m:r>
                                <a:rPr lang="es-ES" sz="1600">
                                  <a:latin typeface="Cambria Math" panose="02040503050406030204" pitchFamily="18" charset="0"/>
                                </a:rPr>
                                <m:t>à</m:t>
                              </m:r>
                              <m:r>
                                <a:rPr lang="es-ES" sz="1600" i="1">
                                  <a:latin typeface="Cambria Math" panose="02040503050406030204" pitchFamily="18" charset="0"/>
                                </a:rPr>
                                <m:t>𝑟𝑒𝑎</m:t>
                              </m:r>
                              <m:r>
                                <a:rPr lang="es-ES" sz="1600">
                                  <a:latin typeface="Cambria Math" panose="02040503050406030204" pitchFamily="18" charset="0"/>
                                </a:rPr>
                                <m:t> </m:t>
                              </m:r>
                              <m:r>
                                <a:rPr lang="es-ES" sz="1600" i="1">
                                  <a:latin typeface="Cambria Math" panose="02040503050406030204" pitchFamily="18" charset="0"/>
                                </a:rPr>
                                <m:t>𝑡𝑒𝑟𝑟𝑒𝑛𝑦</m:t>
                              </m:r>
                            </m:e>
                            <m:sub>
                              <m:r>
                                <a:rPr lang="es-ES" sz="1600" i="1">
                                  <a:latin typeface="Cambria Math" panose="02040503050406030204" pitchFamily="18" charset="0"/>
                                </a:rPr>
                                <m:t>𝑖</m:t>
                              </m:r>
                            </m:sub>
                          </m:sSub>
                          <m:r>
                            <a:rPr lang="es-ES" sz="1600">
                              <a:latin typeface="Cambria Math" panose="02040503050406030204" pitchFamily="18" charset="0"/>
                            </a:rPr>
                            <m:t>. </m:t>
                          </m:r>
                          <m:r>
                            <a:rPr lang="es-ES" sz="1600" i="1">
                              <a:latin typeface="Cambria Math" panose="02040503050406030204" pitchFamily="18" charset="0"/>
                            </a:rPr>
                            <m:t>𝑓𝑎𝑐𝑡𝑜𝑟</m:t>
                          </m:r>
                          <m:r>
                            <a:rPr lang="es-ES" sz="1600">
                              <a:latin typeface="Cambria Math" panose="02040503050406030204" pitchFamily="18" charset="0"/>
                            </a:rPr>
                            <m:t> </m:t>
                          </m:r>
                          <m:r>
                            <a:rPr lang="es-ES" sz="1600" i="1">
                              <a:latin typeface="Cambria Math" panose="02040503050406030204" pitchFamily="18" charset="0"/>
                            </a:rPr>
                            <m:t>𝑜𝑐𝑢𝑝𝑎𝑐𝑖</m:t>
                          </m:r>
                          <m:r>
                            <a:rPr lang="es-ES" sz="1600">
                              <a:latin typeface="Cambria Math" panose="02040503050406030204" pitchFamily="18" charset="0"/>
                            </a:rPr>
                            <m:t>ó.  </m:t>
                          </m:r>
                          <m:r>
                            <a:rPr lang="es-ES" sz="1600" i="1">
                              <a:latin typeface="Cambria Math" panose="02040503050406030204" pitchFamily="18" charset="0"/>
                            </a:rPr>
                            <m:t>𝑝𝑜𝑡</m:t>
                          </m:r>
                          <m:r>
                            <a:rPr lang="es-ES" sz="1600">
                              <a:latin typeface="Cambria Math" panose="02040503050406030204" pitchFamily="18" charset="0"/>
                            </a:rPr>
                            <m:t>è</m:t>
                          </m:r>
                          <m:r>
                            <a:rPr lang="es-ES" sz="1600" i="1">
                              <a:latin typeface="Cambria Math" panose="02040503050406030204" pitchFamily="18" charset="0"/>
                            </a:rPr>
                            <m:t>𝑛𝑐𝑖𝑎</m:t>
                          </m:r>
                          <m:r>
                            <a:rPr lang="es-ES" sz="1600">
                              <a:latin typeface="Cambria Math" panose="02040503050406030204" pitchFamily="18" charset="0"/>
                            </a:rPr>
                            <m:t> </m:t>
                          </m:r>
                          <m:r>
                            <a:rPr lang="es-ES" sz="1600" i="1">
                              <a:latin typeface="Cambria Math" panose="02040503050406030204" pitchFamily="18" charset="0"/>
                            </a:rPr>
                            <m:t>𝑝𝑒𝑟</m:t>
                          </m:r>
                          <m:r>
                            <a:rPr lang="es-ES" sz="1600" i="1">
                              <a:latin typeface="Cambria Math" panose="02040503050406030204" pitchFamily="18" charset="0"/>
                            </a:rPr>
                            <m:t> </m:t>
                          </m:r>
                          <m:r>
                            <a:rPr lang="es-ES" sz="1600" i="1">
                              <a:latin typeface="Cambria Math" panose="02040503050406030204" pitchFamily="18" charset="0"/>
                            </a:rPr>
                            <m:t>𝑢𝑛𝑖𝑡𝑎𝑡</m:t>
                          </m:r>
                          <m:r>
                            <a:rPr lang="es-ES" sz="1600" i="1">
                              <a:latin typeface="Cambria Math" panose="02040503050406030204" pitchFamily="18" charset="0"/>
                            </a:rPr>
                            <m:t> </m:t>
                          </m:r>
                          <m:sSup>
                            <m:sSupPr>
                              <m:ctrlPr>
                                <a:rPr lang="es-ES" sz="1600" i="1">
                                  <a:latin typeface="Cambria Math" panose="02040503050406030204" pitchFamily="18" charset="0"/>
                                </a:rPr>
                              </m:ctrlPr>
                            </m:sSupPr>
                            <m:e>
                              <m:r>
                                <a:rPr lang="es-ES" sz="1600" i="1">
                                  <a:latin typeface="Cambria Math" panose="02040503050406030204" pitchFamily="18" charset="0"/>
                                </a:rPr>
                                <m:t>𝑑</m:t>
                              </m:r>
                            </m:e>
                            <m:sup>
                              <m:r>
                                <a:rPr lang="es-ES" sz="1600" i="1">
                                  <a:latin typeface="Cambria Math" panose="02040503050406030204" pitchFamily="18" charset="0"/>
                                </a:rPr>
                                <m:t>′</m:t>
                              </m:r>
                            </m:sup>
                          </m:sSup>
                          <m:r>
                            <a:rPr lang="es-ES" sz="1600" i="1">
                              <a:latin typeface="Cambria Math" panose="02040503050406030204" pitchFamily="18" charset="0"/>
                            </a:rPr>
                            <m:t>à</m:t>
                          </m:r>
                          <m:r>
                            <a:rPr lang="es-ES" sz="1600" i="1">
                              <a:latin typeface="Cambria Math" panose="02040503050406030204" pitchFamily="18" charset="0"/>
                            </a:rPr>
                            <m:t>𝑟𝑒𝑎</m:t>
                          </m:r>
                        </m:e>
                      </m:nary>
                    </m:oMath>
                  </m:oMathPara>
                </a14:m>
                <a:endParaRPr lang="es-ES" sz="1600" dirty="0">
                  <a:latin typeface="Comfortaa"/>
                </a:endParaRPr>
              </a:p>
            </p:txBody>
          </p:sp>
        </mc:Choice>
        <mc:Fallback xmlns="">
          <p:sp>
            <p:nvSpPr>
              <p:cNvPr id="10" name="Rectángulo 9">
                <a:extLst>
                  <a:ext uri="{FF2B5EF4-FFF2-40B4-BE49-F238E27FC236}">
                    <a16:creationId xmlns:a16="http://schemas.microsoft.com/office/drawing/2014/main" id="{0533F367-90EC-4DB4-BC27-20EDA50D4F83}"/>
                  </a:ext>
                </a:extLst>
              </p:cNvPr>
              <p:cNvSpPr>
                <a:spLocks noRot="1" noChangeAspect="1" noMove="1" noResize="1" noEditPoints="1" noAdjustHandles="1" noChangeArrowheads="1" noChangeShapeType="1" noTextEdit="1"/>
              </p:cNvSpPr>
              <p:nvPr/>
            </p:nvSpPr>
            <p:spPr>
              <a:xfrm>
                <a:off x="594932" y="2796773"/>
                <a:ext cx="6096000" cy="1050865"/>
              </a:xfrm>
              <a:prstGeom prst="rect">
                <a:avLst/>
              </a:prstGeom>
              <a:blipFill>
                <a:blip r:embed="rId2"/>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1" name="Rectángulo 10">
                <a:extLst>
                  <a:ext uri="{FF2B5EF4-FFF2-40B4-BE49-F238E27FC236}">
                    <a16:creationId xmlns:a16="http://schemas.microsoft.com/office/drawing/2014/main" id="{0674182E-B8C7-459A-9C33-636F67116C5E}"/>
                  </a:ext>
                </a:extLst>
              </p:cNvPr>
              <p:cNvSpPr/>
              <p:nvPr/>
            </p:nvSpPr>
            <p:spPr>
              <a:xfrm>
                <a:off x="650744" y="4612423"/>
                <a:ext cx="4624792" cy="71545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sz="1440" i="1" smtClean="0">
                              <a:latin typeface="Cambria Math" panose="02040503050406030204" pitchFamily="18" charset="0"/>
                            </a:rPr>
                          </m:ctrlPr>
                        </m:sSubPr>
                        <m:e>
                          <m:r>
                            <a:rPr lang="es-ES" sz="1440" i="1">
                              <a:latin typeface="Cambria Math" panose="02040503050406030204" pitchFamily="18" charset="0"/>
                            </a:rPr>
                            <m:t>𝐺𝑒𝑛𝑒𝑟𝑎𝑐𝑖</m:t>
                          </m:r>
                          <m:r>
                            <a:rPr lang="es-ES" sz="1440">
                              <a:latin typeface="Cambria Math" panose="02040503050406030204" pitchFamily="18" charset="0"/>
                            </a:rPr>
                            <m:t>ó</m:t>
                          </m:r>
                        </m:e>
                        <m:sub>
                          <m:r>
                            <a:rPr lang="es-ES" sz="1440">
                              <a:latin typeface="Cambria Math" panose="02040503050406030204" pitchFamily="18" charset="0"/>
                            </a:rPr>
                            <m:t>à</m:t>
                          </m:r>
                          <m:r>
                            <a:rPr lang="es-ES" sz="1440" i="1">
                              <a:latin typeface="Cambria Math" panose="02040503050406030204" pitchFamily="18" charset="0"/>
                            </a:rPr>
                            <m:t>𝑟𝑒𝑎</m:t>
                          </m:r>
                          <m:r>
                            <a:rPr lang="es-ES" sz="1440">
                              <a:latin typeface="Cambria Math" panose="02040503050406030204" pitchFamily="18" charset="0"/>
                            </a:rPr>
                            <m:t> </m:t>
                          </m:r>
                          <m:r>
                            <a:rPr lang="es-ES" sz="1440" i="1">
                              <a:latin typeface="Cambria Math" panose="02040503050406030204" pitchFamily="18" charset="0"/>
                            </a:rPr>
                            <m:t>𝑔𝑒𝑜𝑔𝑟</m:t>
                          </m:r>
                          <m:r>
                            <a:rPr lang="es-ES" sz="1440">
                              <a:latin typeface="Cambria Math" panose="02040503050406030204" pitchFamily="18" charset="0"/>
                            </a:rPr>
                            <m:t>à</m:t>
                          </m:r>
                          <m:r>
                            <a:rPr lang="es-ES" sz="1440" i="1">
                              <a:latin typeface="Cambria Math" panose="02040503050406030204" pitchFamily="18" charset="0"/>
                            </a:rPr>
                            <m:t>𝑓𝑖𝑐𝑎</m:t>
                          </m:r>
                        </m:sub>
                      </m:sSub>
                      <m:r>
                        <a:rPr lang="es-ES" sz="1440">
                          <a:latin typeface="Cambria Math" panose="02040503050406030204" pitchFamily="18" charset="0"/>
                        </a:rPr>
                        <m:t>=</m:t>
                      </m:r>
                      <m:nary>
                        <m:naryPr>
                          <m:chr m:val="∑"/>
                          <m:limLoc m:val="undOvr"/>
                          <m:ctrlPr>
                            <a:rPr lang="es-ES" sz="1440" i="1">
                              <a:latin typeface="Cambria Math" panose="02040503050406030204" pitchFamily="18" charset="0"/>
                            </a:rPr>
                          </m:ctrlPr>
                        </m:naryPr>
                        <m:sub>
                          <m:r>
                            <a:rPr lang="es-ES" sz="1440" i="1">
                              <a:latin typeface="Cambria Math" panose="02040503050406030204" pitchFamily="18" charset="0"/>
                            </a:rPr>
                            <m:t>𝑖</m:t>
                          </m:r>
                        </m:sub>
                        <m:sup>
                          <m:r>
                            <a:rPr lang="es-ES" sz="1440" i="1">
                              <a:latin typeface="Cambria Math" panose="02040503050406030204" pitchFamily="18" charset="0"/>
                            </a:rPr>
                            <m:t>𝑁</m:t>
                          </m:r>
                        </m:sup>
                        <m:e>
                          <m:f>
                            <m:fPr>
                              <m:ctrlPr>
                                <a:rPr lang="es-ES" sz="1440" i="1">
                                  <a:latin typeface="Cambria Math" panose="02040503050406030204" pitchFamily="18" charset="0"/>
                                </a:rPr>
                              </m:ctrlPr>
                            </m:fPr>
                            <m:num>
                              <m:sSub>
                                <m:sSubPr>
                                  <m:ctrlPr>
                                    <a:rPr lang="es-ES" sz="1440" i="1">
                                      <a:latin typeface="Cambria Math" panose="02040503050406030204" pitchFamily="18" charset="0"/>
                                    </a:rPr>
                                  </m:ctrlPr>
                                </m:sSubPr>
                                <m:e>
                                  <m:r>
                                    <a:rPr lang="es-ES" sz="1440" i="1">
                                      <a:latin typeface="Cambria Math" panose="02040503050406030204" pitchFamily="18" charset="0"/>
                                    </a:rPr>
                                    <m:t>𝑃𝑜𝑡</m:t>
                                  </m:r>
                                  <m:r>
                                    <a:rPr lang="es-ES" sz="1440">
                                      <a:latin typeface="Cambria Math" panose="02040503050406030204" pitchFamily="18" charset="0"/>
                                    </a:rPr>
                                    <m:t>è</m:t>
                                  </m:r>
                                  <m:r>
                                    <a:rPr lang="es-ES" sz="1440" i="1">
                                      <a:latin typeface="Cambria Math" panose="02040503050406030204" pitchFamily="18" charset="0"/>
                                    </a:rPr>
                                    <m:t>𝑛𝑐𝑖𝑎</m:t>
                                  </m:r>
                                </m:e>
                                <m:sub>
                                  <m:r>
                                    <a:rPr lang="es-ES" sz="1440" i="1">
                                      <a:latin typeface="Cambria Math" panose="02040503050406030204" pitchFamily="18" charset="0"/>
                                    </a:rPr>
                                    <m:t>𝑖</m:t>
                                  </m:r>
                                </m:sub>
                              </m:sSub>
                              <m:r>
                                <a:rPr lang="es-ES" sz="1440">
                                  <a:latin typeface="Cambria Math" panose="02040503050406030204" pitchFamily="18" charset="0"/>
                                </a:rPr>
                                <m:t>.</m:t>
                              </m:r>
                              <m:sSub>
                                <m:sSubPr>
                                  <m:ctrlPr>
                                    <a:rPr lang="es-ES" sz="1440" i="1">
                                      <a:latin typeface="Cambria Math" panose="02040503050406030204" pitchFamily="18" charset="0"/>
                                    </a:rPr>
                                  </m:ctrlPr>
                                </m:sSubPr>
                                <m:e>
                                  <m:r>
                                    <a:rPr lang="es-ES" sz="1440" i="1">
                                      <a:latin typeface="Cambria Math" panose="02040503050406030204" pitchFamily="18" charset="0"/>
                                    </a:rPr>
                                    <m:t>𝐼𝑟𝑟𝑎𝑑𝑖𝑎𝑐𝑖</m:t>
                                  </m:r>
                                  <m:r>
                                    <a:rPr lang="es-ES" sz="1440">
                                      <a:latin typeface="Cambria Math" panose="02040503050406030204" pitchFamily="18" charset="0"/>
                                    </a:rPr>
                                    <m:t>ó</m:t>
                                  </m:r>
                                  <m:r>
                                    <a:rPr lang="es-ES" sz="1440" b="0" i="0" smtClean="0">
                                      <a:latin typeface="Cambria Math" panose="02040503050406030204" pitchFamily="18" charset="0"/>
                                    </a:rPr>
                                    <m:t> </m:t>
                                  </m:r>
                                </m:e>
                                <m:sub>
                                  <m:r>
                                    <a:rPr lang="es-ES" sz="1440" i="1">
                                      <a:latin typeface="Cambria Math" panose="02040503050406030204" pitchFamily="18" charset="0"/>
                                    </a:rPr>
                                    <m:t>𝑖</m:t>
                                  </m:r>
                                </m:sub>
                              </m:sSub>
                            </m:num>
                            <m:den>
                              <m:sSub>
                                <m:sSubPr>
                                  <m:ctrlPr>
                                    <a:rPr lang="es-ES" sz="1440" i="1">
                                      <a:latin typeface="Cambria Math" panose="02040503050406030204" pitchFamily="18" charset="0"/>
                                    </a:rPr>
                                  </m:ctrlPr>
                                </m:sSubPr>
                                <m:e>
                                  <m:r>
                                    <a:rPr lang="es-ES" sz="1440" i="1">
                                      <a:latin typeface="Cambria Math" panose="02040503050406030204" pitchFamily="18" charset="0"/>
                                    </a:rPr>
                                    <m:t>𝐹𝑎𝑐𝑡𝑜𝑟</m:t>
                                  </m:r>
                                  <m:r>
                                    <a:rPr lang="es-ES" sz="1440">
                                      <a:latin typeface="Cambria Math" panose="02040503050406030204" pitchFamily="18" charset="0"/>
                                    </a:rPr>
                                    <m:t> </m:t>
                                  </m:r>
                                  <m:r>
                                    <a:rPr lang="es-ES" sz="1440" i="1">
                                      <a:latin typeface="Cambria Math" panose="02040503050406030204" pitchFamily="18" charset="0"/>
                                    </a:rPr>
                                    <m:t>𝑅𝑒𝑛𝑑𝑖𝑚𝑒𝑛𝑡</m:t>
                                  </m:r>
                                </m:e>
                                <m:sub>
                                  <m:r>
                                    <a:rPr lang="es-ES" sz="1440" i="1">
                                      <a:latin typeface="Cambria Math" panose="02040503050406030204" pitchFamily="18" charset="0"/>
                                    </a:rPr>
                                    <m:t>𝑖</m:t>
                                  </m:r>
                                </m:sub>
                              </m:sSub>
                            </m:den>
                          </m:f>
                        </m:e>
                      </m:nary>
                      <m:r>
                        <a:rPr lang="es-ES" sz="1440">
                          <a:latin typeface="Cambria Math" panose="02040503050406030204" pitchFamily="18" charset="0"/>
                        </a:rPr>
                        <m:t> </m:t>
                      </m:r>
                    </m:oMath>
                  </m:oMathPara>
                </a14:m>
                <a:endParaRPr lang="es-ES" sz="1440" dirty="0">
                  <a:latin typeface="Comfortaa"/>
                </a:endParaRPr>
              </a:p>
            </p:txBody>
          </p:sp>
        </mc:Choice>
        <mc:Fallback xmlns="">
          <p:sp>
            <p:nvSpPr>
              <p:cNvPr id="11" name="Rectángulo 10">
                <a:extLst>
                  <a:ext uri="{FF2B5EF4-FFF2-40B4-BE49-F238E27FC236}">
                    <a16:creationId xmlns:a16="http://schemas.microsoft.com/office/drawing/2014/main" id="{0674182E-B8C7-459A-9C33-636F67116C5E}"/>
                  </a:ext>
                </a:extLst>
              </p:cNvPr>
              <p:cNvSpPr>
                <a:spLocks noRot="1" noChangeAspect="1" noMove="1" noResize="1" noEditPoints="1" noAdjustHandles="1" noChangeArrowheads="1" noChangeShapeType="1" noTextEdit="1"/>
              </p:cNvSpPr>
              <p:nvPr/>
            </p:nvSpPr>
            <p:spPr>
              <a:xfrm>
                <a:off x="650744" y="4612423"/>
                <a:ext cx="4624792" cy="715452"/>
              </a:xfrm>
              <a:prstGeom prst="rect">
                <a:avLst/>
              </a:prstGeom>
              <a:blipFill>
                <a:blip r:embed="rId3"/>
                <a:stretch>
                  <a:fillRect/>
                </a:stretch>
              </a:blipFill>
            </p:spPr>
            <p:txBody>
              <a:bodyPr/>
              <a:lstStyle/>
              <a:p>
                <a:r>
                  <a:rPr lang="es-ES">
                    <a:noFill/>
                  </a:rPr>
                  <a:t> </a:t>
                </a:r>
              </a:p>
            </p:txBody>
          </p:sp>
        </mc:Fallback>
      </mc:AlternateContent>
      <p:sp>
        <p:nvSpPr>
          <p:cNvPr id="12" name="CuadroTexto 11">
            <a:extLst>
              <a:ext uri="{FF2B5EF4-FFF2-40B4-BE49-F238E27FC236}">
                <a16:creationId xmlns:a16="http://schemas.microsoft.com/office/drawing/2014/main" id="{E0BF9405-493F-4B05-BDCB-0E62531CF860}"/>
              </a:ext>
            </a:extLst>
          </p:cNvPr>
          <p:cNvSpPr txBox="1"/>
          <p:nvPr/>
        </p:nvSpPr>
        <p:spPr>
          <a:xfrm>
            <a:off x="650744" y="1530125"/>
            <a:ext cx="10434988" cy="646331"/>
          </a:xfrm>
          <a:prstGeom prst="rect">
            <a:avLst/>
          </a:prstGeom>
          <a:noFill/>
        </p:spPr>
        <p:txBody>
          <a:bodyPr wrap="square" rtlCol="0">
            <a:spAutoFit/>
          </a:bodyPr>
          <a:lstStyle/>
          <a:p>
            <a:r>
              <a:rPr lang="ca-ES" dirty="0">
                <a:latin typeface="Calibri" panose="020F0502020204030204" pitchFamily="34" charset="0"/>
                <a:cs typeface="Calibri" panose="020F0502020204030204" pitchFamily="34" charset="0"/>
              </a:rPr>
              <a:t>La informació geogràfica creada permet aplicar condicions i operacions per transformar àrea en potencial (tant de potència instal·lada com de generació)*</a:t>
            </a:r>
          </a:p>
        </p:txBody>
      </p:sp>
      <p:sp>
        <p:nvSpPr>
          <p:cNvPr id="17" name="Marcador de texto 16">
            <a:extLst>
              <a:ext uri="{FF2B5EF4-FFF2-40B4-BE49-F238E27FC236}">
                <a16:creationId xmlns:a16="http://schemas.microsoft.com/office/drawing/2014/main" id="{AFC68FB1-CAB0-4905-B1C6-D7355F5BCC84}"/>
              </a:ext>
            </a:extLst>
          </p:cNvPr>
          <p:cNvSpPr>
            <a:spLocks noGrp="1"/>
          </p:cNvSpPr>
          <p:nvPr>
            <p:ph type="body" sz="quarter" idx="18"/>
          </p:nvPr>
        </p:nvSpPr>
        <p:spPr/>
        <p:txBody>
          <a:bodyPr>
            <a:normAutofit fontScale="92500" lnSpcReduction="10000"/>
          </a:bodyPr>
          <a:lstStyle/>
          <a:p>
            <a:endParaRPr lang="es-ES"/>
          </a:p>
        </p:txBody>
      </p:sp>
      <p:sp>
        <p:nvSpPr>
          <p:cNvPr id="13" name="Elipse 12">
            <a:extLst>
              <a:ext uri="{FF2B5EF4-FFF2-40B4-BE49-F238E27FC236}">
                <a16:creationId xmlns:a16="http://schemas.microsoft.com/office/drawing/2014/main" id="{43EEA3FB-86FB-4625-B662-78DCC8BC132E}"/>
              </a:ext>
            </a:extLst>
          </p:cNvPr>
          <p:cNvSpPr/>
          <p:nvPr/>
        </p:nvSpPr>
        <p:spPr>
          <a:xfrm>
            <a:off x="385740" y="273552"/>
            <a:ext cx="540000" cy="540000"/>
          </a:xfrm>
          <a:prstGeom prst="ellipse">
            <a:avLst/>
          </a:prstGeom>
          <a:solidFill>
            <a:srgbClr val="FCC8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latin typeface="Calibri" panose="020F0502020204030204" pitchFamily="34" charset="0"/>
                <a:cs typeface="Calibri" panose="020F0502020204030204" pitchFamily="34" charset="0"/>
              </a:rPr>
              <a:t>2</a:t>
            </a:r>
            <a:endParaRPr lang="ca-ES" sz="2000" b="1" dirty="0">
              <a:latin typeface="Calibri" panose="020F0502020204030204" pitchFamily="34" charset="0"/>
              <a:cs typeface="Calibri" panose="020F0502020204030204" pitchFamily="34" charset="0"/>
            </a:endParaRPr>
          </a:p>
        </p:txBody>
      </p:sp>
      <p:sp>
        <p:nvSpPr>
          <p:cNvPr id="14" name="Marcador de texto 2">
            <a:extLst>
              <a:ext uri="{FF2B5EF4-FFF2-40B4-BE49-F238E27FC236}">
                <a16:creationId xmlns:a16="http://schemas.microsoft.com/office/drawing/2014/main" id="{43836E1B-D859-4BD9-A09F-A9DA57759708}"/>
              </a:ext>
            </a:extLst>
          </p:cNvPr>
          <p:cNvSpPr txBox="1">
            <a:spLocks/>
          </p:cNvSpPr>
          <p:nvPr/>
        </p:nvSpPr>
        <p:spPr>
          <a:xfrm>
            <a:off x="1131896" y="449425"/>
            <a:ext cx="10102591" cy="621457"/>
          </a:xfrm>
          <a:prstGeom prst="rect">
            <a:avLst/>
          </a:prstGeom>
        </p:spPr>
        <p:txBody>
          <a:bodyPr vert="horz" lIns="0" tIns="0" rIns="0" bIns="0" rtlCol="0">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accent4"/>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a-ES" sz="3400" dirty="0"/>
              <a:t>Metodologia potencial sobre terreny</a:t>
            </a:r>
          </a:p>
          <a:p>
            <a:r>
              <a:rPr lang="ca-ES" sz="2100" dirty="0"/>
              <a:t>De superfície a potencial i de potencial a generació elèctrica</a:t>
            </a:r>
          </a:p>
        </p:txBody>
      </p:sp>
    </p:spTree>
    <p:extLst>
      <p:ext uri="{BB962C8B-B14F-4D97-AF65-F5344CB8AC3E}">
        <p14:creationId xmlns:p14="http://schemas.microsoft.com/office/powerpoint/2010/main" val="5874109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ángulo 13">
            <a:extLst>
              <a:ext uri="{FF2B5EF4-FFF2-40B4-BE49-F238E27FC236}">
                <a16:creationId xmlns:a16="http://schemas.microsoft.com/office/drawing/2014/main" id="{B0BB4FC7-192E-41C0-968F-C7FBA922FC8B}"/>
              </a:ext>
            </a:extLst>
          </p:cNvPr>
          <p:cNvSpPr/>
          <p:nvPr/>
        </p:nvSpPr>
        <p:spPr>
          <a:xfrm>
            <a:off x="1411325" y="4435949"/>
            <a:ext cx="2325950" cy="884380"/>
          </a:xfrm>
          <a:prstGeom prst="rect">
            <a:avLst/>
          </a:prstGeom>
          <a:solidFill>
            <a:srgbClr val="FCC812"/>
          </a:solidFill>
          <a:ln w="317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36" tIns="12018" rIns="24036" bIns="12018" numCol="1" spcCol="0" rtlCol="0" fromWordArt="0" anchor="ctr" anchorCtr="0" forceAA="0" compatLnSpc="1">
            <a:prstTxWarp prst="textNoShape">
              <a:avLst/>
            </a:prstTxWarp>
            <a:noAutofit/>
          </a:bodyPr>
          <a:lstStyle/>
          <a:p>
            <a:pPr algn="ctr"/>
            <a:r>
              <a:rPr lang="en-US" sz="1600" b="1" dirty="0" err="1">
                <a:latin typeface="Avenir Black" panose="02000503020000020003" pitchFamily="2" charset="0"/>
              </a:rPr>
              <a:t>Potencial</a:t>
            </a:r>
            <a:r>
              <a:rPr lang="en-US" sz="1600" b="1" dirty="0">
                <a:latin typeface="Avenir Black" panose="02000503020000020003" pitchFamily="2" charset="0"/>
              </a:rPr>
              <a:t> </a:t>
            </a:r>
            <a:r>
              <a:rPr lang="en-US" sz="1600" b="1" dirty="0" err="1">
                <a:latin typeface="Avenir Black" panose="02000503020000020003" pitchFamily="2" charset="0"/>
              </a:rPr>
              <a:t>sobre</a:t>
            </a:r>
            <a:r>
              <a:rPr lang="en-US" sz="1600" b="1" dirty="0">
                <a:latin typeface="Avenir Black" panose="02000503020000020003" pitchFamily="2" charset="0"/>
              </a:rPr>
              <a:t> </a:t>
            </a:r>
            <a:r>
              <a:rPr lang="en-US" sz="1600" b="1" dirty="0" err="1">
                <a:latin typeface="Avenir Black" panose="02000503020000020003" pitchFamily="2" charset="0"/>
              </a:rPr>
              <a:t>terreny</a:t>
            </a:r>
            <a:r>
              <a:rPr lang="en-US" sz="1600" b="1" dirty="0">
                <a:latin typeface="Avenir Black" panose="02000503020000020003" pitchFamily="2" charset="0"/>
              </a:rPr>
              <a:t> (</a:t>
            </a:r>
            <a:r>
              <a:rPr lang="en-US" sz="1600" b="1" dirty="0" err="1">
                <a:latin typeface="Avenir Black" panose="02000503020000020003" pitchFamily="2" charset="0"/>
              </a:rPr>
              <a:t>en</a:t>
            </a:r>
            <a:r>
              <a:rPr lang="en-US" sz="1600" b="1" dirty="0">
                <a:latin typeface="Avenir Black" panose="02000503020000020003" pitchFamily="2" charset="0"/>
              </a:rPr>
              <a:t> </a:t>
            </a:r>
            <a:r>
              <a:rPr lang="en-US" sz="1600" b="1" dirty="0" err="1">
                <a:latin typeface="Avenir Black" panose="02000503020000020003" pitchFamily="2" charset="0"/>
              </a:rPr>
              <a:t>sòl</a:t>
            </a:r>
            <a:r>
              <a:rPr lang="en-US" sz="1600" b="1" dirty="0">
                <a:latin typeface="Avenir Black" panose="02000503020000020003" pitchFamily="2" charset="0"/>
              </a:rPr>
              <a:t> no </a:t>
            </a:r>
            <a:r>
              <a:rPr lang="en-US" sz="1600" b="1" dirty="0" err="1">
                <a:latin typeface="Avenir Black" panose="02000503020000020003" pitchFamily="2" charset="0"/>
              </a:rPr>
              <a:t>urbanitzable</a:t>
            </a:r>
            <a:r>
              <a:rPr lang="en-US" sz="1600" b="1" dirty="0">
                <a:latin typeface="Avenir Black" panose="02000503020000020003" pitchFamily="2" charset="0"/>
              </a:rPr>
              <a:t>)</a:t>
            </a:r>
          </a:p>
        </p:txBody>
      </p:sp>
      <p:sp>
        <p:nvSpPr>
          <p:cNvPr id="20" name="Marcador de texto 2">
            <a:extLst>
              <a:ext uri="{FF2B5EF4-FFF2-40B4-BE49-F238E27FC236}">
                <a16:creationId xmlns:a16="http://schemas.microsoft.com/office/drawing/2014/main" id="{D61C9CF5-4216-42B6-9A70-36C20D13A718}"/>
              </a:ext>
            </a:extLst>
          </p:cNvPr>
          <p:cNvSpPr txBox="1">
            <a:spLocks/>
          </p:cNvSpPr>
          <p:nvPr/>
        </p:nvSpPr>
        <p:spPr>
          <a:xfrm>
            <a:off x="1131896" y="449425"/>
            <a:ext cx="10102591" cy="621457"/>
          </a:xfrm>
          <a:prstGeom prst="rect">
            <a:avLst/>
          </a:prstGeom>
        </p:spPr>
        <p:txBody>
          <a:bodyPr vert="horz" lIns="0" tIns="0" rIns="0" bIns="0" rtlCol="0">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accent4"/>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a-ES" sz="3400" dirty="0"/>
              <a:t>Metodologia potencial sobre terreny (eòlic)</a:t>
            </a:r>
          </a:p>
          <a:p>
            <a:r>
              <a:rPr lang="ca-ES" sz="2300" dirty="0"/>
              <a:t> </a:t>
            </a:r>
          </a:p>
          <a:p>
            <a:endParaRPr lang="ca-ES" dirty="0"/>
          </a:p>
        </p:txBody>
      </p:sp>
      <p:sp>
        <p:nvSpPr>
          <p:cNvPr id="23" name="Elipse 22">
            <a:extLst>
              <a:ext uri="{FF2B5EF4-FFF2-40B4-BE49-F238E27FC236}">
                <a16:creationId xmlns:a16="http://schemas.microsoft.com/office/drawing/2014/main" id="{B083BCD2-77C3-425B-A391-600119EC4C05}"/>
              </a:ext>
            </a:extLst>
          </p:cNvPr>
          <p:cNvSpPr/>
          <p:nvPr/>
        </p:nvSpPr>
        <p:spPr>
          <a:xfrm>
            <a:off x="385740" y="273552"/>
            <a:ext cx="540000" cy="540000"/>
          </a:xfrm>
          <a:prstGeom prst="ellipse">
            <a:avLst/>
          </a:prstGeom>
          <a:solidFill>
            <a:srgbClr val="FCC8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latin typeface="Calibri" panose="020F0502020204030204" pitchFamily="34" charset="0"/>
                <a:cs typeface="Calibri" panose="020F0502020204030204" pitchFamily="34" charset="0"/>
              </a:rPr>
              <a:t>2</a:t>
            </a:r>
            <a:endParaRPr lang="ca-ES" sz="2000" b="1" dirty="0">
              <a:latin typeface="Calibri" panose="020F0502020204030204" pitchFamily="34" charset="0"/>
              <a:cs typeface="Calibri" panose="020F0502020204030204" pitchFamily="34" charset="0"/>
            </a:endParaRPr>
          </a:p>
        </p:txBody>
      </p:sp>
      <p:pic>
        <p:nvPicPr>
          <p:cNvPr id="4" name="Imagen 3">
            <a:extLst>
              <a:ext uri="{FF2B5EF4-FFF2-40B4-BE49-F238E27FC236}">
                <a16:creationId xmlns:a16="http://schemas.microsoft.com/office/drawing/2014/main" id="{8D8967FA-88E1-4753-914C-ABF811D055B1}"/>
              </a:ext>
            </a:extLst>
          </p:cNvPr>
          <p:cNvPicPr>
            <a:picLocks noChangeAspect="1"/>
          </p:cNvPicPr>
          <p:nvPr/>
        </p:nvPicPr>
        <p:blipFill>
          <a:blip r:embed="rId2"/>
          <a:stretch>
            <a:fillRect/>
          </a:stretch>
        </p:blipFill>
        <p:spPr>
          <a:xfrm>
            <a:off x="1011427" y="1271214"/>
            <a:ext cx="3508842" cy="3296020"/>
          </a:xfrm>
          <a:prstGeom prst="rect">
            <a:avLst/>
          </a:prstGeom>
        </p:spPr>
      </p:pic>
      <p:sp>
        <p:nvSpPr>
          <p:cNvPr id="15" name="CuadroTexto 14">
            <a:extLst>
              <a:ext uri="{FF2B5EF4-FFF2-40B4-BE49-F238E27FC236}">
                <a16:creationId xmlns:a16="http://schemas.microsoft.com/office/drawing/2014/main" id="{26BCF277-9650-48BF-81EF-B99AC918FC4B}"/>
              </a:ext>
            </a:extLst>
          </p:cNvPr>
          <p:cNvSpPr txBox="1"/>
          <p:nvPr/>
        </p:nvSpPr>
        <p:spPr>
          <a:xfrm>
            <a:off x="4939506" y="996085"/>
            <a:ext cx="5968244" cy="2585323"/>
          </a:xfrm>
          <a:prstGeom prst="rect">
            <a:avLst/>
          </a:prstGeom>
          <a:noFill/>
        </p:spPr>
        <p:txBody>
          <a:bodyPr wrap="square">
            <a:spAutoFit/>
          </a:bodyPr>
          <a:lstStyle/>
          <a:p>
            <a:r>
              <a:rPr lang="ca-ES" dirty="0"/>
              <a:t>Verificació de les incompatibilitats territorials per municipi: </a:t>
            </a:r>
          </a:p>
          <a:p>
            <a:endParaRPr lang="ca-ES" dirty="0"/>
          </a:p>
          <a:p>
            <a:pPr marL="285750" indent="-285750">
              <a:buFont typeface="Arial" panose="020B0604020202020204" pitchFamily="34" charset="0"/>
              <a:buChar char="•"/>
            </a:pPr>
            <a:r>
              <a:rPr lang="ca-ES" dirty="0"/>
              <a:t>Aptes: mateix f</a:t>
            </a:r>
            <a:r>
              <a:rPr lang="ca-ES" sz="1800" dirty="0"/>
              <a:t>iltratge d’emplaçaments aptes en SNU que el càlcul de potencial fotovoltaic sobre terrenys.</a:t>
            </a:r>
          </a:p>
          <a:p>
            <a:pPr marL="285750" indent="-285750">
              <a:buFont typeface="Arial" panose="020B0604020202020204" pitchFamily="34" charset="0"/>
              <a:buChar char="•"/>
            </a:pPr>
            <a:endParaRPr lang="ca-ES" dirty="0"/>
          </a:p>
          <a:p>
            <a:pPr marL="285750" indent="-285750">
              <a:buFont typeface="Arial" panose="020B0604020202020204" pitchFamily="34" charset="0"/>
              <a:buChar char="•"/>
            </a:pPr>
            <a:r>
              <a:rPr lang="ca-ES" dirty="0"/>
              <a:t>Òptims: mateix f</a:t>
            </a:r>
            <a:r>
              <a:rPr lang="ca-ES" sz="1800" dirty="0"/>
              <a:t>iltratge d’emplaçaments aptes en SNU que el càlcul de potencial fotovoltaic sobre terrenys, excepte el filtratge per la orografia ( orientacions i pendents). </a:t>
            </a:r>
          </a:p>
          <a:p>
            <a:pPr marL="285750" indent="-285750">
              <a:buFont typeface="Arial" panose="020B0604020202020204" pitchFamily="34" charset="0"/>
              <a:buChar char="•"/>
            </a:pPr>
            <a:endParaRPr lang="ca-ES" dirty="0"/>
          </a:p>
        </p:txBody>
      </p:sp>
      <p:sp>
        <p:nvSpPr>
          <p:cNvPr id="17" name="CuadroTexto 16">
            <a:extLst>
              <a:ext uri="{FF2B5EF4-FFF2-40B4-BE49-F238E27FC236}">
                <a16:creationId xmlns:a16="http://schemas.microsoft.com/office/drawing/2014/main" id="{E1D0E322-87FF-457A-82EF-CF0BE669A938}"/>
              </a:ext>
            </a:extLst>
          </p:cNvPr>
          <p:cNvSpPr txBox="1"/>
          <p:nvPr/>
        </p:nvSpPr>
        <p:spPr>
          <a:xfrm>
            <a:off x="4939505" y="3581408"/>
            <a:ext cx="6699119" cy="646331"/>
          </a:xfrm>
          <a:prstGeom prst="rect">
            <a:avLst/>
          </a:prstGeom>
          <a:noFill/>
        </p:spPr>
        <p:txBody>
          <a:bodyPr wrap="square">
            <a:spAutoFit/>
          </a:bodyPr>
          <a:lstStyle/>
          <a:p>
            <a:r>
              <a:rPr lang="ca-ES" dirty="0">
                <a:latin typeface="Calibri" panose="020F0502020204030204" pitchFamily="34" charset="0"/>
                <a:cs typeface="Calibri" panose="020F0502020204030204" pitchFamily="34" charset="0"/>
              </a:rPr>
              <a:t>La informació geogràfica creada permet aplicar condicions i operacions per transformar àrea en potencial:</a:t>
            </a:r>
          </a:p>
        </p:txBody>
      </p:sp>
      <p:sp>
        <p:nvSpPr>
          <p:cNvPr id="18" name="CuadroTexto 17">
            <a:extLst>
              <a:ext uri="{FF2B5EF4-FFF2-40B4-BE49-F238E27FC236}">
                <a16:creationId xmlns:a16="http://schemas.microsoft.com/office/drawing/2014/main" id="{3A57DC90-1AFA-452A-99B7-E459327AA63C}"/>
              </a:ext>
            </a:extLst>
          </p:cNvPr>
          <p:cNvSpPr txBox="1"/>
          <p:nvPr/>
        </p:nvSpPr>
        <p:spPr>
          <a:xfrm>
            <a:off x="5086905" y="4251026"/>
            <a:ext cx="6249878" cy="369332"/>
          </a:xfrm>
          <a:prstGeom prst="rect">
            <a:avLst/>
          </a:prstGeom>
          <a:noFill/>
        </p:spPr>
        <p:txBody>
          <a:bodyPr wrap="square">
            <a:spAutoFit/>
          </a:bodyPr>
          <a:lstStyle/>
          <a:p>
            <a:r>
              <a:rPr lang="es-ES" sz="1800" dirty="0">
                <a:solidFill>
                  <a:srgbClr val="FCC812"/>
                </a:solidFill>
                <a:latin typeface="Comfortaa"/>
              </a:rPr>
              <a:t>ÀREA→ </a:t>
            </a:r>
            <a:r>
              <a:rPr lang="es-ES" dirty="0">
                <a:solidFill>
                  <a:srgbClr val="FCC812"/>
                </a:solidFill>
                <a:latin typeface="Comfortaa"/>
              </a:rPr>
              <a:t>NÚM. AEROGENERADORS</a:t>
            </a:r>
            <a:r>
              <a:rPr lang="es-ES" sz="1800" dirty="0">
                <a:solidFill>
                  <a:srgbClr val="FCC812"/>
                </a:solidFill>
                <a:latin typeface="Comfortaa"/>
              </a:rPr>
              <a:t> →POTENCIAL </a:t>
            </a:r>
          </a:p>
        </p:txBody>
      </p:sp>
      <p:sp>
        <p:nvSpPr>
          <p:cNvPr id="21" name="CuadroTexto 20">
            <a:extLst>
              <a:ext uri="{FF2B5EF4-FFF2-40B4-BE49-F238E27FC236}">
                <a16:creationId xmlns:a16="http://schemas.microsoft.com/office/drawing/2014/main" id="{2ACEBEED-F613-4AA2-9B0A-01750AA059B3}"/>
              </a:ext>
            </a:extLst>
          </p:cNvPr>
          <p:cNvSpPr txBox="1"/>
          <p:nvPr/>
        </p:nvSpPr>
        <p:spPr>
          <a:xfrm>
            <a:off x="5086904" y="5118042"/>
            <a:ext cx="6773663" cy="369332"/>
          </a:xfrm>
          <a:prstGeom prst="rect">
            <a:avLst/>
          </a:prstGeom>
          <a:noFill/>
        </p:spPr>
        <p:txBody>
          <a:bodyPr wrap="square">
            <a:spAutoFit/>
          </a:bodyPr>
          <a:lstStyle/>
          <a:p>
            <a:r>
              <a:rPr lang="es-ES" sz="1800" dirty="0">
                <a:solidFill>
                  <a:srgbClr val="FCC812"/>
                </a:solidFill>
                <a:latin typeface="Comfortaa"/>
              </a:rPr>
              <a:t>ÀREA→ </a:t>
            </a:r>
            <a:r>
              <a:rPr lang="es-ES" dirty="0">
                <a:solidFill>
                  <a:srgbClr val="FCC812"/>
                </a:solidFill>
                <a:latin typeface="Comfortaa"/>
              </a:rPr>
              <a:t>NÚM. AEROGENERADORS</a:t>
            </a:r>
            <a:r>
              <a:rPr lang="es-ES" sz="1800" dirty="0">
                <a:solidFill>
                  <a:srgbClr val="FCC812"/>
                </a:solidFill>
                <a:latin typeface="Comfortaa"/>
              </a:rPr>
              <a:t> →GENERACIÓ</a:t>
            </a:r>
          </a:p>
        </p:txBody>
      </p:sp>
      <mc:AlternateContent xmlns:mc="http://schemas.openxmlformats.org/markup-compatibility/2006" xmlns:a14="http://schemas.microsoft.com/office/drawing/2010/main">
        <mc:Choice Requires="a14">
          <p:sp>
            <p:nvSpPr>
              <p:cNvPr id="22" name="CuadroTexto 21">
                <a:extLst>
                  <a:ext uri="{FF2B5EF4-FFF2-40B4-BE49-F238E27FC236}">
                    <a16:creationId xmlns:a16="http://schemas.microsoft.com/office/drawing/2014/main" id="{7DD8003F-822D-45DA-93DD-F03BF6B41DB4}"/>
                  </a:ext>
                </a:extLst>
              </p:cNvPr>
              <p:cNvSpPr txBox="1"/>
              <p:nvPr/>
            </p:nvSpPr>
            <p:spPr>
              <a:xfrm>
                <a:off x="4323539" y="4582818"/>
                <a:ext cx="7383149" cy="57637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S" sz="1400" i="1" smtClean="0">
                              <a:latin typeface="Cambria Math" panose="02040503050406030204" pitchFamily="18" charset="0"/>
                            </a:rPr>
                          </m:ctrlPr>
                        </m:sSubPr>
                        <m:e>
                          <m:r>
                            <a:rPr lang="es-ES" sz="1400" i="1">
                              <a:latin typeface="Cambria Math" panose="02040503050406030204" pitchFamily="18" charset="0"/>
                            </a:rPr>
                            <m:t>𝑃𝑜𝑡</m:t>
                          </m:r>
                          <m:r>
                            <a:rPr lang="es-ES" sz="1400">
                              <a:latin typeface="Cambria Math" panose="02040503050406030204" pitchFamily="18" charset="0"/>
                            </a:rPr>
                            <m:t>è</m:t>
                          </m:r>
                          <m:r>
                            <a:rPr lang="es-ES" sz="1400" i="1">
                              <a:latin typeface="Cambria Math" panose="02040503050406030204" pitchFamily="18" charset="0"/>
                            </a:rPr>
                            <m:t>𝑛𝑐𝑖𝑎</m:t>
                          </m:r>
                        </m:e>
                        <m:sub>
                          <m:r>
                            <a:rPr lang="es-ES" sz="1400">
                              <a:latin typeface="Cambria Math" panose="02040503050406030204" pitchFamily="18" charset="0"/>
                            </a:rPr>
                            <m:t>à</m:t>
                          </m:r>
                          <m:r>
                            <a:rPr lang="es-ES" sz="1400" i="1">
                              <a:latin typeface="Cambria Math" panose="02040503050406030204" pitchFamily="18" charset="0"/>
                            </a:rPr>
                            <m:t>𝑟𝑒𝑎</m:t>
                          </m:r>
                          <m:r>
                            <a:rPr lang="es-ES" sz="1400">
                              <a:latin typeface="Cambria Math" panose="02040503050406030204" pitchFamily="18" charset="0"/>
                            </a:rPr>
                            <m:t> </m:t>
                          </m:r>
                          <m:r>
                            <a:rPr lang="es-ES" sz="1400" i="1">
                              <a:latin typeface="Cambria Math" panose="02040503050406030204" pitchFamily="18" charset="0"/>
                            </a:rPr>
                            <m:t>𝑔𝑒𝑜𝑔𝑟</m:t>
                          </m:r>
                          <m:r>
                            <a:rPr lang="es-ES" sz="1400">
                              <a:latin typeface="Cambria Math" panose="02040503050406030204" pitchFamily="18" charset="0"/>
                            </a:rPr>
                            <m:t>à</m:t>
                          </m:r>
                          <m:r>
                            <a:rPr lang="es-ES" sz="1400" i="1">
                              <a:latin typeface="Cambria Math" panose="02040503050406030204" pitchFamily="18" charset="0"/>
                            </a:rPr>
                            <m:t>𝑓𝑖𝑐𝑎</m:t>
                          </m:r>
                        </m:sub>
                      </m:sSub>
                      <m:r>
                        <a:rPr lang="es-ES" sz="1400" i="1" smtClean="0">
                          <a:latin typeface="Cambria Math" panose="02040503050406030204" pitchFamily="18" charset="0"/>
                          <a:ea typeface="Cambria Math" panose="02040503050406030204" pitchFamily="18" charset="0"/>
                        </a:rPr>
                        <m:t>=</m:t>
                      </m:r>
                      <m:d>
                        <m:dPr>
                          <m:ctrlPr>
                            <a:rPr lang="es-ES" sz="1400" i="1" smtClean="0">
                              <a:latin typeface="Cambria Math" panose="02040503050406030204" pitchFamily="18" charset="0"/>
                              <a:ea typeface="Cambria Math" panose="02040503050406030204" pitchFamily="18" charset="0"/>
                            </a:rPr>
                          </m:ctrlPr>
                        </m:dPr>
                        <m:e>
                          <m:f>
                            <m:fPr>
                              <m:ctrlPr>
                                <a:rPr lang="es-ES" sz="1400" i="1">
                                  <a:latin typeface="Cambria Math" panose="02040503050406030204" pitchFamily="18" charset="0"/>
                                  <a:ea typeface="Cambria Math" panose="02040503050406030204" pitchFamily="18" charset="0"/>
                                </a:rPr>
                              </m:ctrlPr>
                            </m:fPr>
                            <m:num>
                              <m:sSub>
                                <m:sSubPr>
                                  <m:ctrlPr>
                                    <a:rPr lang="es-ES" sz="1400" i="1">
                                      <a:latin typeface="Cambria Math" panose="02040503050406030204" pitchFamily="18" charset="0"/>
                                      <a:ea typeface="Cambria Math" panose="02040503050406030204" pitchFamily="18" charset="0"/>
                                    </a:rPr>
                                  </m:ctrlPr>
                                </m:sSubPr>
                                <m:e>
                                  <m:r>
                                    <a:rPr lang="es-ES" sz="1400" i="1">
                                      <a:latin typeface="Cambria Math" panose="02040503050406030204" pitchFamily="18" charset="0"/>
                                      <a:ea typeface="Cambria Math" panose="02040503050406030204" pitchFamily="18" charset="0"/>
                                    </a:rPr>
                                    <m:t>à</m:t>
                                  </m:r>
                                  <m:r>
                                    <a:rPr lang="es-ES" sz="1400" i="1">
                                      <a:latin typeface="Cambria Math" panose="02040503050406030204" pitchFamily="18" charset="0"/>
                                      <a:ea typeface="Cambria Math" panose="02040503050406030204" pitchFamily="18" charset="0"/>
                                    </a:rPr>
                                    <m:t>𝑟𝑒𝑎</m:t>
                                  </m:r>
                                  <m:r>
                                    <a:rPr lang="es-ES" sz="1400" i="1">
                                      <a:latin typeface="Cambria Math" panose="02040503050406030204" pitchFamily="18" charset="0"/>
                                      <a:ea typeface="Cambria Math" panose="02040503050406030204" pitchFamily="18" charset="0"/>
                                    </a:rPr>
                                    <m:t> </m:t>
                                  </m:r>
                                  <m:r>
                                    <a:rPr lang="es-ES" sz="1400" i="1">
                                      <a:latin typeface="Cambria Math" panose="02040503050406030204" pitchFamily="18" charset="0"/>
                                      <a:ea typeface="Cambria Math" panose="02040503050406030204" pitchFamily="18" charset="0"/>
                                    </a:rPr>
                                    <m:t>𝑡𝑒𝑟𝑟𝑛𝑒𝑦</m:t>
                                  </m:r>
                                </m:e>
                                <m:sub>
                                  <m:r>
                                    <a:rPr lang="es-ES" sz="1400" i="1">
                                      <a:latin typeface="Cambria Math" panose="02040503050406030204" pitchFamily="18" charset="0"/>
                                      <a:ea typeface="Cambria Math" panose="02040503050406030204" pitchFamily="18" charset="0"/>
                                    </a:rPr>
                                    <m:t>𝑖</m:t>
                                  </m:r>
                                </m:sub>
                              </m:sSub>
                            </m:num>
                            <m:den>
                              <m:r>
                                <a:rPr lang="es-ES" sz="1400" i="1">
                                  <a:latin typeface="Cambria Math" panose="02040503050406030204" pitchFamily="18" charset="0"/>
                                  <a:ea typeface="Cambria Math" panose="02040503050406030204" pitchFamily="18" charset="0"/>
                                </a:rPr>
                                <m:t>à</m:t>
                              </m:r>
                              <m:r>
                                <a:rPr lang="es-ES" sz="1400" i="1">
                                  <a:latin typeface="Cambria Math" panose="02040503050406030204" pitchFamily="18" charset="0"/>
                                  <a:ea typeface="Cambria Math" panose="02040503050406030204" pitchFamily="18" charset="0"/>
                                </a:rPr>
                                <m:t>𝑟𝑒𝑎</m:t>
                              </m:r>
                              <m:r>
                                <a:rPr lang="es-ES" sz="1400" i="1">
                                  <a:latin typeface="Cambria Math" panose="02040503050406030204" pitchFamily="18" charset="0"/>
                                  <a:ea typeface="Cambria Math" panose="02040503050406030204" pitchFamily="18" charset="0"/>
                                </a:rPr>
                                <m:t> </m:t>
                              </m:r>
                              <m:r>
                                <a:rPr lang="es-ES" sz="1400" i="1">
                                  <a:latin typeface="Cambria Math" panose="02040503050406030204" pitchFamily="18" charset="0"/>
                                  <a:ea typeface="Cambria Math" panose="02040503050406030204" pitchFamily="18" charset="0"/>
                                </a:rPr>
                                <m:t>𝑎𝑒𝑟𝑜𝑔𝑒𝑛𝑒𝑟𝑎𝑑𝑜𝑟</m:t>
                              </m:r>
                            </m:den>
                          </m:f>
                        </m:e>
                      </m:d>
                      <m:r>
                        <a:rPr lang="es-ES" sz="1400" i="1" smtClean="0">
                          <a:latin typeface="Cambria Math" panose="02040503050406030204" pitchFamily="18" charset="0"/>
                          <a:ea typeface="Cambria Math" panose="02040503050406030204" pitchFamily="18" charset="0"/>
                        </a:rPr>
                        <m:t>∙</m:t>
                      </m:r>
                      <m:sSup>
                        <m:sSupPr>
                          <m:ctrlPr>
                            <a:rPr lang="es-ES" sz="1400" b="0" i="1" smtClean="0">
                              <a:latin typeface="Cambria Math" panose="02040503050406030204" pitchFamily="18" charset="0"/>
                              <a:ea typeface="Cambria Math" panose="02040503050406030204" pitchFamily="18" charset="0"/>
                            </a:rPr>
                          </m:ctrlPr>
                        </m:sSupPr>
                        <m:e>
                          <m:r>
                            <a:rPr lang="es-ES" sz="1400" i="1">
                              <a:latin typeface="Cambria Math" panose="02040503050406030204" pitchFamily="18" charset="0"/>
                              <a:ea typeface="Cambria Math" panose="02040503050406030204" pitchFamily="18" charset="0"/>
                            </a:rPr>
                            <m:t>𝑃𝑜𝑡</m:t>
                          </m:r>
                          <m:r>
                            <a:rPr lang="es-ES" sz="1400" i="1">
                              <a:latin typeface="Cambria Math" panose="02040503050406030204" pitchFamily="18" charset="0"/>
                              <a:ea typeface="Cambria Math" panose="02040503050406030204" pitchFamily="18" charset="0"/>
                            </a:rPr>
                            <m:t>è</m:t>
                          </m:r>
                          <m:r>
                            <a:rPr lang="es-ES" sz="1400" i="1">
                              <a:latin typeface="Cambria Math" panose="02040503050406030204" pitchFamily="18" charset="0"/>
                              <a:ea typeface="Cambria Math" panose="02040503050406030204" pitchFamily="18" charset="0"/>
                            </a:rPr>
                            <m:t>𝑛𝑐𝑖𝑎</m:t>
                          </m:r>
                          <m:r>
                            <a:rPr lang="es-ES" sz="1400" i="1">
                              <a:latin typeface="Cambria Math" panose="02040503050406030204" pitchFamily="18" charset="0"/>
                              <a:ea typeface="Cambria Math" panose="02040503050406030204" pitchFamily="18" charset="0"/>
                            </a:rPr>
                            <m:t> </m:t>
                          </m:r>
                          <m:r>
                            <a:rPr lang="es-ES" sz="1400" i="1">
                              <a:latin typeface="Cambria Math" panose="02040503050406030204" pitchFamily="18" charset="0"/>
                              <a:ea typeface="Cambria Math" panose="02040503050406030204" pitchFamily="18" charset="0"/>
                            </a:rPr>
                            <m:t>𝑎𝑒𝑟𝑜𝑔𝑒𝑛𝑒𝑟𝑎𝑑𝑜𝑟</m:t>
                          </m:r>
                        </m:e>
                        <m:sup>
                          <m:r>
                            <a:rPr lang="es-ES" sz="1400" b="0" i="1" smtClean="0">
                              <a:latin typeface="Cambria Math" panose="02040503050406030204" pitchFamily="18" charset="0"/>
                              <a:ea typeface="Cambria Math" panose="02040503050406030204" pitchFamily="18" charset="0"/>
                            </a:rPr>
                            <m:t>∗</m:t>
                          </m:r>
                        </m:sup>
                      </m:sSup>
                    </m:oMath>
                  </m:oMathPara>
                </a14:m>
                <a:endParaRPr lang="es-ES" sz="1400" dirty="0"/>
              </a:p>
            </p:txBody>
          </p:sp>
        </mc:Choice>
        <mc:Fallback xmlns="">
          <p:sp>
            <p:nvSpPr>
              <p:cNvPr id="22" name="CuadroTexto 21">
                <a:extLst>
                  <a:ext uri="{FF2B5EF4-FFF2-40B4-BE49-F238E27FC236}">
                    <a16:creationId xmlns:a16="http://schemas.microsoft.com/office/drawing/2014/main" id="{7DD8003F-822D-45DA-93DD-F03BF6B41DB4}"/>
                  </a:ext>
                </a:extLst>
              </p:cNvPr>
              <p:cNvSpPr txBox="1">
                <a:spLocks noRot="1" noChangeAspect="1" noMove="1" noResize="1" noEditPoints="1" noAdjustHandles="1" noChangeArrowheads="1" noChangeShapeType="1" noTextEdit="1"/>
              </p:cNvSpPr>
              <p:nvPr/>
            </p:nvSpPr>
            <p:spPr>
              <a:xfrm>
                <a:off x="4323539" y="4582818"/>
                <a:ext cx="7383149" cy="576376"/>
              </a:xfrm>
              <a:prstGeom prst="rect">
                <a:avLst/>
              </a:prstGeom>
              <a:blipFill>
                <a:blip r:embed="rId3"/>
                <a:stretch>
                  <a:fillRect b="-2128"/>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25" name="CuadroTexto 24">
                <a:extLst>
                  <a:ext uri="{FF2B5EF4-FFF2-40B4-BE49-F238E27FC236}">
                    <a16:creationId xmlns:a16="http://schemas.microsoft.com/office/drawing/2014/main" id="{7C5F4602-9612-4A56-ABDC-7881533E3818}"/>
                  </a:ext>
                </a:extLst>
              </p:cNvPr>
              <p:cNvSpPr txBox="1"/>
              <p:nvPr/>
            </p:nvSpPr>
            <p:spPr>
              <a:xfrm>
                <a:off x="4977413" y="5460927"/>
                <a:ext cx="7025197" cy="390428"/>
              </a:xfrm>
              <a:prstGeom prst="rect">
                <a:avLst/>
              </a:prstGeom>
              <a:noFill/>
            </p:spPr>
            <p:txBody>
              <a:bodyPr wrap="square" lIns="0" tIns="0" rIns="0" bIns="0" rtlCol="0">
                <a:spAutoFit/>
              </a:bodyPr>
              <a:lstStyle/>
              <a:p>
                <a14:m>
                  <m:oMath xmlns:m="http://schemas.openxmlformats.org/officeDocument/2006/math">
                    <m:sSub>
                      <m:sSubPr>
                        <m:ctrlPr>
                          <a:rPr lang="es-ES" sz="1400" i="1" smtClean="0">
                            <a:latin typeface="Cambria Math" panose="02040503050406030204" pitchFamily="18" charset="0"/>
                          </a:rPr>
                        </m:ctrlPr>
                      </m:sSubPr>
                      <m:e>
                        <m:r>
                          <a:rPr lang="es-ES" sz="1400" b="0" i="1" smtClean="0">
                            <a:latin typeface="Cambria Math" panose="02040503050406030204" pitchFamily="18" charset="0"/>
                          </a:rPr>
                          <m:t>𝐺𝑒𝑛𝑒𝑟𝑎𝑐𝑖</m:t>
                        </m:r>
                        <m:r>
                          <a:rPr lang="es-ES" sz="1400" b="0" i="1" smtClean="0">
                            <a:latin typeface="Cambria Math" panose="02040503050406030204" pitchFamily="18" charset="0"/>
                          </a:rPr>
                          <m:t>ó</m:t>
                        </m:r>
                      </m:e>
                      <m:sub>
                        <m:r>
                          <a:rPr lang="es-ES" sz="1400">
                            <a:latin typeface="Cambria Math" panose="02040503050406030204" pitchFamily="18" charset="0"/>
                          </a:rPr>
                          <m:t>à</m:t>
                        </m:r>
                        <m:r>
                          <a:rPr lang="es-ES" sz="1400" i="1">
                            <a:latin typeface="Cambria Math" panose="02040503050406030204" pitchFamily="18" charset="0"/>
                          </a:rPr>
                          <m:t>𝑟𝑒𝑎</m:t>
                        </m:r>
                        <m:r>
                          <a:rPr lang="es-ES" sz="1400">
                            <a:latin typeface="Cambria Math" panose="02040503050406030204" pitchFamily="18" charset="0"/>
                          </a:rPr>
                          <m:t> </m:t>
                        </m:r>
                        <m:r>
                          <a:rPr lang="es-ES" sz="1400" i="1">
                            <a:latin typeface="Cambria Math" panose="02040503050406030204" pitchFamily="18" charset="0"/>
                          </a:rPr>
                          <m:t>𝑔𝑒𝑜𝑔𝑟</m:t>
                        </m:r>
                        <m:r>
                          <a:rPr lang="es-ES" sz="1400">
                            <a:latin typeface="Cambria Math" panose="02040503050406030204" pitchFamily="18" charset="0"/>
                          </a:rPr>
                          <m:t>à</m:t>
                        </m:r>
                        <m:r>
                          <a:rPr lang="es-ES" sz="1400" i="1">
                            <a:latin typeface="Cambria Math" panose="02040503050406030204" pitchFamily="18" charset="0"/>
                          </a:rPr>
                          <m:t>𝑓𝑖𝑐𝑎</m:t>
                        </m:r>
                      </m:sub>
                    </m:sSub>
                  </m:oMath>
                </a14:m>
                <a:r>
                  <a:rPr lang="es-ES" sz="1400" dirty="0">
                    <a:ea typeface="Cambria Math" panose="02040503050406030204" pitchFamily="18" charset="0"/>
                  </a:rPr>
                  <a:t> </a:t>
                </a:r>
                <a14:m>
                  <m:oMath xmlns:m="http://schemas.openxmlformats.org/officeDocument/2006/math">
                    <m:r>
                      <a:rPr lang="es-ES" sz="1600" i="1">
                        <a:latin typeface="Cambria Math" panose="02040503050406030204" pitchFamily="18" charset="0"/>
                        <a:ea typeface="Cambria Math" panose="02040503050406030204" pitchFamily="18" charset="0"/>
                      </a:rPr>
                      <m:t>=</m:t>
                    </m:r>
                    <m:d>
                      <m:dPr>
                        <m:ctrlPr>
                          <a:rPr lang="es-ES" sz="1600" i="1">
                            <a:latin typeface="Cambria Math" panose="02040503050406030204" pitchFamily="18" charset="0"/>
                            <a:ea typeface="Cambria Math" panose="02040503050406030204" pitchFamily="18" charset="0"/>
                          </a:rPr>
                        </m:ctrlPr>
                      </m:dPr>
                      <m:e>
                        <m:f>
                          <m:fPr>
                            <m:ctrlPr>
                              <a:rPr lang="es-ES" sz="1600" i="1">
                                <a:latin typeface="Cambria Math" panose="02040503050406030204" pitchFamily="18" charset="0"/>
                                <a:ea typeface="Cambria Math" panose="02040503050406030204" pitchFamily="18" charset="0"/>
                              </a:rPr>
                            </m:ctrlPr>
                          </m:fPr>
                          <m:num>
                            <m:sSub>
                              <m:sSubPr>
                                <m:ctrlPr>
                                  <a:rPr lang="es-ES" sz="1600" i="1">
                                    <a:latin typeface="Cambria Math" panose="02040503050406030204" pitchFamily="18" charset="0"/>
                                    <a:ea typeface="Cambria Math" panose="02040503050406030204" pitchFamily="18" charset="0"/>
                                  </a:rPr>
                                </m:ctrlPr>
                              </m:sSubPr>
                              <m:e>
                                <m:r>
                                  <a:rPr lang="es-ES" sz="1600" i="1">
                                    <a:latin typeface="Cambria Math" panose="02040503050406030204" pitchFamily="18" charset="0"/>
                                    <a:ea typeface="Cambria Math" panose="02040503050406030204" pitchFamily="18" charset="0"/>
                                  </a:rPr>
                                  <m:t>à</m:t>
                                </m:r>
                                <m:r>
                                  <a:rPr lang="es-ES" sz="1600" i="1">
                                    <a:latin typeface="Cambria Math" panose="02040503050406030204" pitchFamily="18" charset="0"/>
                                    <a:ea typeface="Cambria Math" panose="02040503050406030204" pitchFamily="18" charset="0"/>
                                  </a:rPr>
                                  <m:t>𝑟𝑒𝑎</m:t>
                                </m:r>
                                <m:r>
                                  <a:rPr lang="es-ES" sz="1600" i="1">
                                    <a:latin typeface="Cambria Math" panose="02040503050406030204" pitchFamily="18" charset="0"/>
                                    <a:ea typeface="Cambria Math" panose="02040503050406030204" pitchFamily="18" charset="0"/>
                                  </a:rPr>
                                  <m:t> </m:t>
                                </m:r>
                                <m:r>
                                  <a:rPr lang="es-ES" sz="1600" i="1">
                                    <a:latin typeface="Cambria Math" panose="02040503050406030204" pitchFamily="18" charset="0"/>
                                    <a:ea typeface="Cambria Math" panose="02040503050406030204" pitchFamily="18" charset="0"/>
                                  </a:rPr>
                                  <m:t>𝑡𝑒𝑟𝑟𝑛𝑒𝑦</m:t>
                                </m:r>
                              </m:e>
                              <m:sub>
                                <m:r>
                                  <a:rPr lang="es-ES" sz="1600" i="1">
                                    <a:latin typeface="Cambria Math" panose="02040503050406030204" pitchFamily="18" charset="0"/>
                                    <a:ea typeface="Cambria Math" panose="02040503050406030204" pitchFamily="18" charset="0"/>
                                  </a:rPr>
                                  <m:t>𝑖</m:t>
                                </m:r>
                              </m:sub>
                            </m:sSub>
                          </m:num>
                          <m:den>
                            <m:r>
                              <a:rPr lang="es-ES" sz="1600" i="1">
                                <a:latin typeface="Cambria Math" panose="02040503050406030204" pitchFamily="18" charset="0"/>
                                <a:ea typeface="Cambria Math" panose="02040503050406030204" pitchFamily="18" charset="0"/>
                              </a:rPr>
                              <m:t>à</m:t>
                            </m:r>
                            <m:r>
                              <a:rPr lang="es-ES" sz="1600" i="1">
                                <a:latin typeface="Cambria Math" panose="02040503050406030204" pitchFamily="18" charset="0"/>
                                <a:ea typeface="Cambria Math" panose="02040503050406030204" pitchFamily="18" charset="0"/>
                              </a:rPr>
                              <m:t>𝑟𝑒𝑎</m:t>
                            </m:r>
                            <m:r>
                              <a:rPr lang="es-ES" sz="1600" i="1">
                                <a:latin typeface="Cambria Math" panose="02040503050406030204" pitchFamily="18" charset="0"/>
                                <a:ea typeface="Cambria Math" panose="02040503050406030204" pitchFamily="18" charset="0"/>
                              </a:rPr>
                              <m:t> </m:t>
                            </m:r>
                            <m:r>
                              <a:rPr lang="es-ES" sz="1600" i="1">
                                <a:latin typeface="Cambria Math" panose="02040503050406030204" pitchFamily="18" charset="0"/>
                                <a:ea typeface="Cambria Math" panose="02040503050406030204" pitchFamily="18" charset="0"/>
                              </a:rPr>
                              <m:t>𝑎𝑒𝑟𝑜𝑔𝑒𝑛𝑒𝑟𝑎𝑑𝑜𝑟</m:t>
                            </m:r>
                          </m:den>
                        </m:f>
                      </m:e>
                    </m:d>
                    <m:r>
                      <a:rPr lang="es-ES" sz="1400" i="1">
                        <a:latin typeface="Cambria Math" panose="02040503050406030204" pitchFamily="18" charset="0"/>
                        <a:ea typeface="Cambria Math" panose="02040503050406030204" pitchFamily="18" charset="0"/>
                      </a:rPr>
                      <m:t>∙</m:t>
                    </m:r>
                    <m:sSup>
                      <m:sSupPr>
                        <m:ctrlPr>
                          <a:rPr lang="es-ES" sz="1400" i="1">
                            <a:latin typeface="Cambria Math" panose="02040503050406030204" pitchFamily="18" charset="0"/>
                            <a:ea typeface="Cambria Math" panose="02040503050406030204" pitchFamily="18" charset="0"/>
                          </a:rPr>
                        </m:ctrlPr>
                      </m:sSupPr>
                      <m:e>
                        <m:r>
                          <a:rPr lang="es-ES" sz="1400" b="0" i="1" smtClean="0">
                            <a:latin typeface="Cambria Math" panose="02040503050406030204" pitchFamily="18" charset="0"/>
                            <a:ea typeface="Cambria Math" panose="02040503050406030204" pitchFamily="18" charset="0"/>
                          </a:rPr>
                          <m:t>𝐺𝑒𝑛𝑒𝑟𝑎𝑐𝑖</m:t>
                        </m:r>
                        <m:r>
                          <a:rPr lang="es-ES" sz="1400" b="0" i="1" smtClean="0">
                            <a:latin typeface="Cambria Math" panose="02040503050406030204" pitchFamily="18" charset="0"/>
                            <a:ea typeface="Cambria Math" panose="02040503050406030204" pitchFamily="18" charset="0"/>
                          </a:rPr>
                          <m:t>ó </m:t>
                        </m:r>
                        <m:r>
                          <a:rPr lang="es-ES" sz="1400" b="0" i="1" smtClean="0">
                            <a:latin typeface="Cambria Math" panose="02040503050406030204" pitchFamily="18" charset="0"/>
                            <a:ea typeface="Cambria Math" panose="02040503050406030204" pitchFamily="18" charset="0"/>
                          </a:rPr>
                          <m:t>𝑎𝑒𝑟𝑜𝑔𝑒𝑛𝑒𝑟𝑎𝑑𝑜𝑟</m:t>
                        </m:r>
                      </m:e>
                      <m:sup>
                        <m:r>
                          <a:rPr lang="es-ES" sz="1400" i="1">
                            <a:latin typeface="Cambria Math" panose="02040503050406030204" pitchFamily="18" charset="0"/>
                            <a:ea typeface="Cambria Math" panose="02040503050406030204" pitchFamily="18" charset="0"/>
                          </a:rPr>
                          <m:t>∗</m:t>
                        </m:r>
                        <m:r>
                          <a:rPr lang="es-ES" sz="1400" b="0" i="1" smtClean="0">
                            <a:latin typeface="Cambria Math" panose="02040503050406030204" pitchFamily="18" charset="0"/>
                            <a:ea typeface="Cambria Math" panose="02040503050406030204" pitchFamily="18" charset="0"/>
                          </a:rPr>
                          <m:t>∗</m:t>
                        </m:r>
                      </m:sup>
                    </m:sSup>
                  </m:oMath>
                </a14:m>
                <a:endParaRPr lang="es-ES" sz="1400" dirty="0"/>
              </a:p>
            </p:txBody>
          </p:sp>
        </mc:Choice>
        <mc:Fallback xmlns="">
          <p:sp>
            <p:nvSpPr>
              <p:cNvPr id="25" name="CuadroTexto 24">
                <a:extLst>
                  <a:ext uri="{FF2B5EF4-FFF2-40B4-BE49-F238E27FC236}">
                    <a16:creationId xmlns:a16="http://schemas.microsoft.com/office/drawing/2014/main" id="{7C5F4602-9612-4A56-ABDC-7881533E3818}"/>
                  </a:ext>
                </a:extLst>
              </p:cNvPr>
              <p:cNvSpPr txBox="1">
                <a:spLocks noRot="1" noChangeAspect="1" noMove="1" noResize="1" noEditPoints="1" noAdjustHandles="1" noChangeArrowheads="1" noChangeShapeType="1" noTextEdit="1"/>
              </p:cNvSpPr>
              <p:nvPr/>
            </p:nvSpPr>
            <p:spPr>
              <a:xfrm>
                <a:off x="4977413" y="5460927"/>
                <a:ext cx="7025197" cy="390428"/>
              </a:xfrm>
              <a:prstGeom prst="rect">
                <a:avLst/>
              </a:prstGeom>
              <a:blipFill>
                <a:blip r:embed="rId4"/>
                <a:stretch>
                  <a:fillRect l="-955" b="-17188"/>
                </a:stretch>
              </a:blipFill>
            </p:spPr>
            <p:txBody>
              <a:bodyPr/>
              <a:lstStyle/>
              <a:p>
                <a:r>
                  <a:rPr lang="es-ES">
                    <a:noFill/>
                  </a:rPr>
                  <a:t> </a:t>
                </a:r>
              </a:p>
            </p:txBody>
          </p:sp>
        </mc:Fallback>
      </mc:AlternateContent>
      <p:sp>
        <p:nvSpPr>
          <p:cNvPr id="28" name="CuadroTexto 27">
            <a:extLst>
              <a:ext uri="{FF2B5EF4-FFF2-40B4-BE49-F238E27FC236}">
                <a16:creationId xmlns:a16="http://schemas.microsoft.com/office/drawing/2014/main" id="{2B878745-ACFF-4D62-A97A-173EFD06D7AA}"/>
              </a:ext>
            </a:extLst>
          </p:cNvPr>
          <p:cNvSpPr txBox="1"/>
          <p:nvPr/>
        </p:nvSpPr>
        <p:spPr>
          <a:xfrm>
            <a:off x="4939505" y="6091934"/>
            <a:ext cx="3302494" cy="430887"/>
          </a:xfrm>
          <a:prstGeom prst="rect">
            <a:avLst/>
          </a:prstGeom>
          <a:noFill/>
        </p:spPr>
        <p:txBody>
          <a:bodyPr wrap="square" rtlCol="0">
            <a:spAutoFit/>
          </a:bodyPr>
          <a:lstStyle/>
          <a:p>
            <a:r>
              <a:rPr lang="es-ES" sz="1100" i="1" dirty="0">
                <a:latin typeface="Cambria Math" panose="02040503050406030204" pitchFamily="18" charset="0"/>
              </a:rPr>
              <a:t>*</a:t>
            </a:r>
            <a:r>
              <a:rPr lang="es-ES" sz="1100" i="1" dirty="0" err="1">
                <a:latin typeface="Cambria Math" panose="02040503050406030204" pitchFamily="18" charset="0"/>
              </a:rPr>
              <a:t>Potència</a:t>
            </a:r>
            <a:r>
              <a:rPr lang="es-ES" sz="1100" i="1" dirty="0">
                <a:latin typeface="Cambria Math" panose="02040503050406030204" pitchFamily="18" charset="0"/>
              </a:rPr>
              <a:t> aerogenerador = 2MW</a:t>
            </a:r>
          </a:p>
          <a:p>
            <a:r>
              <a:rPr lang="es-ES" sz="1100" i="1" dirty="0">
                <a:latin typeface="Cambria Math" panose="02040503050406030204" pitchFamily="18" charset="0"/>
              </a:rPr>
              <a:t>**</a:t>
            </a:r>
            <a:r>
              <a:rPr lang="es-ES" sz="1100" i="1" dirty="0" err="1">
                <a:latin typeface="Cambria Math" panose="02040503050406030204" pitchFamily="18" charset="0"/>
              </a:rPr>
              <a:t>Tenint</a:t>
            </a:r>
            <a:r>
              <a:rPr lang="es-ES" sz="1100" i="1" dirty="0">
                <a:latin typeface="Cambria Math" panose="02040503050406030204" pitchFamily="18" charset="0"/>
              </a:rPr>
              <a:t> en </a:t>
            </a:r>
            <a:r>
              <a:rPr lang="es-ES" sz="1100" i="1" dirty="0" err="1">
                <a:latin typeface="Cambria Math" panose="02040503050406030204" pitchFamily="18" charset="0"/>
              </a:rPr>
              <a:t>compte</a:t>
            </a:r>
            <a:r>
              <a:rPr lang="es-ES" sz="1100" i="1" dirty="0">
                <a:latin typeface="Cambria Math" panose="02040503050406030204" pitchFamily="18" charset="0"/>
              </a:rPr>
              <a:t> el </a:t>
            </a:r>
            <a:r>
              <a:rPr lang="es-ES" sz="1100" i="1" dirty="0" err="1">
                <a:latin typeface="Cambria Math" panose="02040503050406030204" pitchFamily="18" charset="0"/>
              </a:rPr>
              <a:t>recurs</a:t>
            </a:r>
            <a:r>
              <a:rPr lang="es-ES" sz="1100" i="1" dirty="0">
                <a:latin typeface="Cambria Math" panose="02040503050406030204" pitchFamily="18" charset="0"/>
              </a:rPr>
              <a:t> </a:t>
            </a:r>
            <a:r>
              <a:rPr lang="es-ES" sz="1100" i="1" dirty="0" err="1">
                <a:latin typeface="Cambria Math" panose="02040503050406030204" pitchFamily="18" charset="0"/>
              </a:rPr>
              <a:t>eòlic</a:t>
            </a:r>
            <a:r>
              <a:rPr lang="es-ES" sz="1100" i="1" dirty="0">
                <a:latin typeface="Cambria Math" panose="02040503050406030204" pitchFamily="18" charset="0"/>
              </a:rPr>
              <a:t> del </a:t>
            </a:r>
            <a:r>
              <a:rPr lang="es-ES" sz="1100" i="1" dirty="0" err="1">
                <a:latin typeface="Cambria Math" panose="02040503050406030204" pitchFamily="18" charset="0"/>
              </a:rPr>
              <a:t>Municipi</a:t>
            </a:r>
            <a:endParaRPr lang="es-ES" sz="1100" i="1" dirty="0">
              <a:latin typeface="Cambria Math" panose="02040503050406030204" pitchFamily="18" charset="0"/>
            </a:endParaRPr>
          </a:p>
        </p:txBody>
      </p:sp>
    </p:spTree>
    <p:extLst>
      <p:ext uri="{BB962C8B-B14F-4D97-AF65-F5344CB8AC3E}">
        <p14:creationId xmlns:p14="http://schemas.microsoft.com/office/powerpoint/2010/main" val="621749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1" name="Grupo 1030">
            <a:extLst>
              <a:ext uri="{FF2B5EF4-FFF2-40B4-BE49-F238E27FC236}">
                <a16:creationId xmlns:a16="http://schemas.microsoft.com/office/drawing/2014/main" id="{12AA7738-34DC-4FEA-B2DC-D150A2F65178}"/>
              </a:ext>
            </a:extLst>
          </p:cNvPr>
          <p:cNvGrpSpPr/>
          <p:nvPr/>
        </p:nvGrpSpPr>
        <p:grpSpPr>
          <a:xfrm>
            <a:off x="1137785" y="1676608"/>
            <a:ext cx="9509214" cy="2404061"/>
            <a:chOff x="605870" y="1460279"/>
            <a:chExt cx="10772322" cy="2404061"/>
          </a:xfrm>
        </p:grpSpPr>
        <p:grpSp>
          <p:nvGrpSpPr>
            <p:cNvPr id="24" name="Grupo 23">
              <a:extLst>
                <a:ext uri="{FF2B5EF4-FFF2-40B4-BE49-F238E27FC236}">
                  <a16:creationId xmlns:a16="http://schemas.microsoft.com/office/drawing/2014/main" id="{D0D41999-395F-4A84-B2F7-71BE6400A998}"/>
                </a:ext>
              </a:extLst>
            </p:cNvPr>
            <p:cNvGrpSpPr/>
            <p:nvPr/>
          </p:nvGrpSpPr>
          <p:grpSpPr>
            <a:xfrm>
              <a:off x="660006" y="1460279"/>
              <a:ext cx="4887917" cy="1001155"/>
              <a:chOff x="660006" y="1456819"/>
              <a:chExt cx="4887917" cy="1001155"/>
            </a:xfrm>
          </p:grpSpPr>
          <p:sp>
            <p:nvSpPr>
              <p:cNvPr id="11" name="Rectángulo 10">
                <a:extLst>
                  <a:ext uri="{FF2B5EF4-FFF2-40B4-BE49-F238E27FC236}">
                    <a16:creationId xmlns:a16="http://schemas.microsoft.com/office/drawing/2014/main" id="{C9DD57EC-FB27-47A9-8268-E57326271A33}"/>
                  </a:ext>
                </a:extLst>
              </p:cNvPr>
              <p:cNvSpPr/>
              <p:nvPr/>
            </p:nvSpPr>
            <p:spPr>
              <a:xfrm>
                <a:off x="4479793" y="1525211"/>
                <a:ext cx="1068130" cy="932759"/>
              </a:xfrm>
              <a:prstGeom prst="rect">
                <a:avLst/>
              </a:prstGeom>
              <a:solidFill>
                <a:srgbClr val="FCC812"/>
              </a:solidFill>
              <a:ln w="317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36" tIns="12018" rIns="24036" bIns="12018" numCol="1" spcCol="0" rtlCol="0" fromWordArt="0" anchor="ctr" anchorCtr="0" forceAA="0" compatLnSpc="1">
                <a:prstTxWarp prst="textNoShape">
                  <a:avLst/>
                </a:prstTxWarp>
                <a:noAutofit/>
              </a:bodyPr>
              <a:lstStyle/>
              <a:p>
                <a:pPr algn="ctr"/>
                <a:r>
                  <a:rPr lang="en-US" sz="1400" b="1" noProof="1">
                    <a:latin typeface="Avenir Black" panose="02000503020000020003" pitchFamily="2" charset="0"/>
                  </a:rPr>
                  <a:t>Superfície útil de teulades (m2)</a:t>
                </a:r>
              </a:p>
            </p:txBody>
          </p:sp>
          <p:grpSp>
            <p:nvGrpSpPr>
              <p:cNvPr id="23" name="Grupo 22">
                <a:extLst>
                  <a:ext uri="{FF2B5EF4-FFF2-40B4-BE49-F238E27FC236}">
                    <a16:creationId xmlns:a16="http://schemas.microsoft.com/office/drawing/2014/main" id="{DC083377-5178-4DCB-9D31-9A9D7C04BE34}"/>
                  </a:ext>
                </a:extLst>
              </p:cNvPr>
              <p:cNvGrpSpPr/>
              <p:nvPr/>
            </p:nvGrpSpPr>
            <p:grpSpPr>
              <a:xfrm>
                <a:off x="660006" y="1456819"/>
                <a:ext cx="3819786" cy="1001155"/>
                <a:chOff x="660006" y="1456819"/>
                <a:chExt cx="3819786" cy="1001155"/>
              </a:xfrm>
            </p:grpSpPr>
            <p:sp>
              <p:nvSpPr>
                <p:cNvPr id="6" name="Rectángulo 5">
                  <a:extLst>
                    <a:ext uri="{FF2B5EF4-FFF2-40B4-BE49-F238E27FC236}">
                      <a16:creationId xmlns:a16="http://schemas.microsoft.com/office/drawing/2014/main" id="{571A6D12-CEFE-4667-BC49-FCD6F23F6F7A}"/>
                    </a:ext>
                  </a:extLst>
                </p:cNvPr>
                <p:cNvSpPr/>
                <p:nvPr/>
              </p:nvSpPr>
              <p:spPr>
                <a:xfrm>
                  <a:off x="660006" y="1525215"/>
                  <a:ext cx="1068128" cy="932759"/>
                </a:xfrm>
                <a:prstGeom prst="rect">
                  <a:avLst/>
                </a:prstGeom>
                <a:solidFill>
                  <a:srgbClr val="FCC812"/>
                </a:solidFill>
                <a:ln w="317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36" tIns="12018" rIns="24036" bIns="12018" numCol="1" spcCol="0" rtlCol="0" fromWordArt="0" anchor="ctr" anchorCtr="0" forceAA="0" compatLnSpc="1">
                  <a:prstTxWarp prst="textNoShape">
                    <a:avLst/>
                  </a:prstTxWarp>
                  <a:noAutofit/>
                </a:bodyPr>
                <a:lstStyle/>
                <a:p>
                  <a:pPr algn="ctr"/>
                  <a:r>
                    <a:rPr lang="en-US" sz="1400" b="1" noProof="1">
                      <a:latin typeface="Avenir Black" panose="02000503020000020003" pitchFamily="2" charset="0"/>
                    </a:rPr>
                    <a:t>Superfície edificada (m2)</a:t>
                  </a:r>
                </a:p>
              </p:txBody>
            </p:sp>
            <p:sp>
              <p:nvSpPr>
                <p:cNvPr id="10" name="Rectángulo 9">
                  <a:extLst>
                    <a:ext uri="{FF2B5EF4-FFF2-40B4-BE49-F238E27FC236}">
                      <a16:creationId xmlns:a16="http://schemas.microsoft.com/office/drawing/2014/main" id="{D2F4C663-7864-4FE9-BA40-FC6CC5DFA224}"/>
                    </a:ext>
                  </a:extLst>
                </p:cNvPr>
                <p:cNvSpPr/>
                <p:nvPr/>
              </p:nvSpPr>
              <p:spPr>
                <a:xfrm>
                  <a:off x="2544733" y="1525211"/>
                  <a:ext cx="1068128" cy="932759"/>
                </a:xfrm>
                <a:prstGeom prst="rect">
                  <a:avLst/>
                </a:prstGeom>
                <a:solidFill>
                  <a:srgbClr val="FCC812"/>
                </a:solidFill>
                <a:ln w="317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36" tIns="12018" rIns="24036" bIns="12018" numCol="1" spcCol="0" rtlCol="0" fromWordArt="0" anchor="ctr" anchorCtr="0" forceAA="0" compatLnSpc="1">
                  <a:prstTxWarp prst="textNoShape">
                    <a:avLst/>
                  </a:prstTxWarp>
                  <a:noAutofit/>
                </a:bodyPr>
                <a:lstStyle/>
                <a:p>
                  <a:pPr algn="ctr"/>
                  <a:r>
                    <a:rPr lang="en-US" sz="1400" b="1" noProof="1">
                      <a:latin typeface="Avenir Black" panose="02000503020000020003" pitchFamily="2" charset="0"/>
                    </a:rPr>
                    <a:t>Superfície teulades </a:t>
                  </a:r>
                </a:p>
                <a:p>
                  <a:pPr algn="ctr"/>
                  <a:r>
                    <a:rPr lang="en-US" sz="1400" b="1" noProof="1">
                      <a:latin typeface="Avenir Black" panose="02000503020000020003" pitchFamily="2" charset="0"/>
                    </a:rPr>
                    <a:t>(m2)</a:t>
                  </a:r>
                </a:p>
              </p:txBody>
            </p:sp>
            <p:sp>
              <p:nvSpPr>
                <p:cNvPr id="5" name="CuadroTexto 4">
                  <a:extLst>
                    <a:ext uri="{FF2B5EF4-FFF2-40B4-BE49-F238E27FC236}">
                      <a16:creationId xmlns:a16="http://schemas.microsoft.com/office/drawing/2014/main" id="{171563A0-C2D3-470A-B967-70A9EB1A3BD4}"/>
                    </a:ext>
                  </a:extLst>
                </p:cNvPr>
                <p:cNvSpPr txBox="1"/>
                <p:nvPr/>
              </p:nvSpPr>
              <p:spPr>
                <a:xfrm>
                  <a:off x="1673998" y="1733818"/>
                  <a:ext cx="1517648" cy="246221"/>
                </a:xfrm>
                <a:prstGeom prst="rect">
                  <a:avLst/>
                </a:prstGeom>
                <a:noFill/>
              </p:spPr>
              <p:txBody>
                <a:bodyPr wrap="square" rtlCol="0">
                  <a:spAutoFit/>
                </a:bodyPr>
                <a:lstStyle/>
                <a:p>
                  <a:r>
                    <a:rPr lang="es-ES" sz="1000" b="1" noProof="1">
                      <a:solidFill>
                        <a:schemeClr val="bg1">
                          <a:lumMod val="50000"/>
                        </a:schemeClr>
                      </a:solidFill>
                    </a:rPr>
                    <a:t>Extrapolació</a:t>
                  </a:r>
                  <a:r>
                    <a:rPr lang="es-ES" sz="1000" b="1" noProof="1"/>
                    <a:t> </a:t>
                  </a:r>
                </a:p>
              </p:txBody>
            </p:sp>
            <p:cxnSp>
              <p:nvCxnSpPr>
                <p:cNvPr id="13" name="Conector recto de flecha 12">
                  <a:extLst>
                    <a:ext uri="{FF2B5EF4-FFF2-40B4-BE49-F238E27FC236}">
                      <a16:creationId xmlns:a16="http://schemas.microsoft.com/office/drawing/2014/main" id="{B2E6A5F1-7656-4043-900F-268BAC134CDB}"/>
                    </a:ext>
                  </a:extLst>
                </p:cNvPr>
                <p:cNvCxnSpPr/>
                <p:nvPr/>
              </p:nvCxnSpPr>
              <p:spPr>
                <a:xfrm>
                  <a:off x="1728134" y="1991590"/>
                  <a:ext cx="715933" cy="0"/>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CuadroTexto 13">
                  <a:extLst>
                    <a:ext uri="{FF2B5EF4-FFF2-40B4-BE49-F238E27FC236}">
                      <a16:creationId xmlns:a16="http://schemas.microsoft.com/office/drawing/2014/main" id="{CA1A02FD-E948-4B7C-B56E-8E274DDB9EAF}"/>
                    </a:ext>
                  </a:extLst>
                </p:cNvPr>
                <p:cNvSpPr txBox="1"/>
                <p:nvPr/>
              </p:nvSpPr>
              <p:spPr>
                <a:xfrm>
                  <a:off x="3688361" y="1456819"/>
                  <a:ext cx="791431" cy="553998"/>
                </a:xfrm>
                <a:prstGeom prst="rect">
                  <a:avLst/>
                </a:prstGeom>
                <a:noFill/>
              </p:spPr>
              <p:txBody>
                <a:bodyPr wrap="square" rtlCol="0">
                  <a:spAutoFit/>
                </a:bodyPr>
                <a:lstStyle/>
                <a:p>
                  <a:r>
                    <a:rPr lang="es-ES" sz="1000" b="1" dirty="0">
                      <a:solidFill>
                        <a:schemeClr val="bg1">
                          <a:lumMod val="50000"/>
                        </a:schemeClr>
                      </a:solidFill>
                    </a:rPr>
                    <a:t>Rati </a:t>
                  </a:r>
                  <a:r>
                    <a:rPr lang="es-ES" sz="1000" b="1" noProof="1">
                      <a:solidFill>
                        <a:schemeClr val="bg1">
                          <a:lumMod val="50000"/>
                        </a:schemeClr>
                      </a:solidFill>
                    </a:rPr>
                    <a:t>ocupació</a:t>
                  </a:r>
                  <a:r>
                    <a:rPr lang="es-ES" sz="1000" b="1" dirty="0">
                      <a:solidFill>
                        <a:schemeClr val="bg1">
                          <a:lumMod val="50000"/>
                        </a:schemeClr>
                      </a:solidFill>
                    </a:rPr>
                    <a:t> 10%</a:t>
                  </a:r>
                  <a:endParaRPr lang="es-ES" sz="1000" b="1" dirty="0"/>
                </a:p>
              </p:txBody>
            </p:sp>
            <p:cxnSp>
              <p:nvCxnSpPr>
                <p:cNvPr id="15" name="Conector recto de flecha 14">
                  <a:extLst>
                    <a:ext uri="{FF2B5EF4-FFF2-40B4-BE49-F238E27FC236}">
                      <a16:creationId xmlns:a16="http://schemas.microsoft.com/office/drawing/2014/main" id="{1138835C-F9EE-42ED-B880-7530965AF1A2}"/>
                    </a:ext>
                  </a:extLst>
                </p:cNvPr>
                <p:cNvCxnSpPr/>
                <p:nvPr/>
              </p:nvCxnSpPr>
              <p:spPr>
                <a:xfrm>
                  <a:off x="3663194" y="2005873"/>
                  <a:ext cx="715933" cy="0"/>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22" name="Grupo 21">
              <a:extLst>
                <a:ext uri="{FF2B5EF4-FFF2-40B4-BE49-F238E27FC236}">
                  <a16:creationId xmlns:a16="http://schemas.microsoft.com/office/drawing/2014/main" id="{92E79639-9124-4507-B163-4C54FE030094}"/>
                </a:ext>
              </a:extLst>
            </p:cNvPr>
            <p:cNvGrpSpPr/>
            <p:nvPr/>
          </p:nvGrpSpPr>
          <p:grpSpPr>
            <a:xfrm>
              <a:off x="605870" y="2931581"/>
              <a:ext cx="3829293" cy="932759"/>
              <a:chOff x="660006" y="3047664"/>
              <a:chExt cx="3829293" cy="932759"/>
            </a:xfrm>
          </p:grpSpPr>
          <p:sp>
            <p:nvSpPr>
              <p:cNvPr id="16" name="Rectángulo 15">
                <a:extLst>
                  <a:ext uri="{FF2B5EF4-FFF2-40B4-BE49-F238E27FC236}">
                    <a16:creationId xmlns:a16="http://schemas.microsoft.com/office/drawing/2014/main" id="{46521818-4B79-4301-9AAA-2B504600E648}"/>
                  </a:ext>
                </a:extLst>
              </p:cNvPr>
              <p:cNvSpPr/>
              <p:nvPr/>
            </p:nvSpPr>
            <p:spPr>
              <a:xfrm>
                <a:off x="660006" y="3047664"/>
                <a:ext cx="1068128" cy="932759"/>
              </a:xfrm>
              <a:prstGeom prst="rect">
                <a:avLst/>
              </a:prstGeom>
              <a:solidFill>
                <a:srgbClr val="FCC812"/>
              </a:solidFill>
              <a:ln w="317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36" tIns="12018" rIns="24036" bIns="12018" numCol="1" spcCol="0" rtlCol="0" fromWordArt="0" anchor="ctr" anchorCtr="0" forceAA="0" compatLnSpc="1">
                <a:prstTxWarp prst="textNoShape">
                  <a:avLst/>
                </a:prstTxWarp>
                <a:noAutofit/>
              </a:bodyPr>
              <a:lstStyle/>
              <a:p>
                <a:pPr algn="ctr"/>
                <a:r>
                  <a:rPr lang="en-US" sz="1400" b="1" noProof="1">
                    <a:latin typeface="Avenir Black" panose="02000503020000020003" pitchFamily="2" charset="0"/>
                  </a:rPr>
                  <a:t>Radiació horitzontal diària (MJ/m</a:t>
                </a:r>
                <a:r>
                  <a:rPr lang="en-US" sz="1400" b="1" baseline="30000" noProof="1">
                    <a:latin typeface="Avenir Black" panose="02000503020000020003" pitchFamily="2" charset="0"/>
                  </a:rPr>
                  <a:t>2</a:t>
                </a:r>
                <a:r>
                  <a:rPr lang="en-US" sz="1400" b="1" noProof="1">
                    <a:latin typeface="Avenir Black" panose="02000503020000020003" pitchFamily="2" charset="0"/>
                  </a:rPr>
                  <a:t>)</a:t>
                </a:r>
              </a:p>
            </p:txBody>
          </p:sp>
          <p:cxnSp>
            <p:nvCxnSpPr>
              <p:cNvPr id="18" name="Conector recto de flecha 17">
                <a:extLst>
                  <a:ext uri="{FF2B5EF4-FFF2-40B4-BE49-F238E27FC236}">
                    <a16:creationId xmlns:a16="http://schemas.microsoft.com/office/drawing/2014/main" id="{630D5C92-250A-42AD-813A-492B11474CBC}"/>
                  </a:ext>
                </a:extLst>
              </p:cNvPr>
              <p:cNvCxnSpPr/>
              <p:nvPr/>
            </p:nvCxnSpPr>
            <p:spPr>
              <a:xfrm>
                <a:off x="1828800" y="3510570"/>
                <a:ext cx="715933" cy="0"/>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9" name="Rectángulo 18">
                <a:extLst>
                  <a:ext uri="{FF2B5EF4-FFF2-40B4-BE49-F238E27FC236}">
                    <a16:creationId xmlns:a16="http://schemas.microsoft.com/office/drawing/2014/main" id="{68951D19-C1BB-42B4-8D3E-23E1E47943A6}"/>
                  </a:ext>
                </a:extLst>
              </p:cNvPr>
              <p:cNvSpPr/>
              <p:nvPr/>
            </p:nvSpPr>
            <p:spPr>
              <a:xfrm>
                <a:off x="2595066" y="3047664"/>
                <a:ext cx="1068128" cy="932759"/>
              </a:xfrm>
              <a:prstGeom prst="rect">
                <a:avLst/>
              </a:prstGeom>
              <a:solidFill>
                <a:srgbClr val="FCC812"/>
              </a:solidFill>
              <a:ln w="317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36" tIns="12018" rIns="24036" bIns="12018" numCol="1" spcCol="0" rtlCol="0" fromWordArt="0" anchor="ctr" anchorCtr="0" forceAA="0" compatLnSpc="1">
                <a:prstTxWarp prst="textNoShape">
                  <a:avLst/>
                </a:prstTxWarp>
                <a:noAutofit/>
              </a:bodyPr>
              <a:lstStyle/>
              <a:p>
                <a:pPr algn="ctr"/>
                <a:r>
                  <a:rPr lang="en-US" sz="1400" b="1" noProof="1">
                    <a:latin typeface="Avenir Black" panose="02000503020000020003" pitchFamily="2" charset="0"/>
                  </a:rPr>
                  <a:t>Radiació incident anual (MJ/m</a:t>
                </a:r>
                <a:r>
                  <a:rPr lang="en-US" sz="1400" b="1" baseline="30000" noProof="1">
                    <a:latin typeface="Avenir Black" panose="02000503020000020003" pitchFamily="2" charset="0"/>
                  </a:rPr>
                  <a:t>2</a:t>
                </a:r>
                <a:r>
                  <a:rPr lang="en-US" sz="1400" b="1" noProof="1">
                    <a:latin typeface="Avenir Black" panose="02000503020000020003" pitchFamily="2" charset="0"/>
                  </a:rPr>
                  <a:t>)</a:t>
                </a:r>
              </a:p>
            </p:txBody>
          </p:sp>
          <p:cxnSp>
            <p:nvCxnSpPr>
              <p:cNvPr id="21" name="Conector recto de flecha 20">
                <a:extLst>
                  <a:ext uri="{FF2B5EF4-FFF2-40B4-BE49-F238E27FC236}">
                    <a16:creationId xmlns:a16="http://schemas.microsoft.com/office/drawing/2014/main" id="{FFD7907F-FF2C-4B55-809F-863ADBB93A39}"/>
                  </a:ext>
                </a:extLst>
              </p:cNvPr>
              <p:cNvCxnSpPr>
                <a:cxnSpLocks/>
              </p:cNvCxnSpPr>
              <p:nvPr/>
            </p:nvCxnSpPr>
            <p:spPr>
              <a:xfrm>
                <a:off x="3645633" y="3451644"/>
                <a:ext cx="843666" cy="0"/>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4" name="Grupo 43">
              <a:extLst>
                <a:ext uri="{FF2B5EF4-FFF2-40B4-BE49-F238E27FC236}">
                  <a16:creationId xmlns:a16="http://schemas.microsoft.com/office/drawing/2014/main" id="{12813362-2DA9-4AB6-8A7B-5C0A9FB541DA}"/>
                </a:ext>
              </a:extLst>
            </p:cNvPr>
            <p:cNvGrpSpPr/>
            <p:nvPr/>
          </p:nvGrpSpPr>
          <p:grpSpPr>
            <a:xfrm>
              <a:off x="4475991" y="2931582"/>
              <a:ext cx="2619259" cy="932758"/>
              <a:chOff x="4475991" y="3135780"/>
              <a:chExt cx="2619259" cy="932758"/>
            </a:xfrm>
          </p:grpSpPr>
          <p:sp>
            <p:nvSpPr>
              <p:cNvPr id="20" name="Rectángulo 19">
                <a:extLst>
                  <a:ext uri="{FF2B5EF4-FFF2-40B4-BE49-F238E27FC236}">
                    <a16:creationId xmlns:a16="http://schemas.microsoft.com/office/drawing/2014/main" id="{E80100D6-4114-4E62-AD71-23F59C530F07}"/>
                  </a:ext>
                </a:extLst>
              </p:cNvPr>
              <p:cNvSpPr/>
              <p:nvPr/>
            </p:nvSpPr>
            <p:spPr>
              <a:xfrm>
                <a:off x="4475991" y="3135780"/>
                <a:ext cx="1068128" cy="932758"/>
              </a:xfrm>
              <a:prstGeom prst="rect">
                <a:avLst/>
              </a:prstGeom>
              <a:solidFill>
                <a:srgbClr val="FCC812"/>
              </a:solidFill>
              <a:ln w="317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36" tIns="12018" rIns="24036" bIns="12018" numCol="1" spcCol="0" rtlCol="0" fromWordArt="0" anchor="ctr" anchorCtr="0" forceAA="0" compatLnSpc="1">
                <a:prstTxWarp prst="textNoShape">
                  <a:avLst/>
                </a:prstTxWarp>
                <a:noAutofit/>
              </a:bodyPr>
              <a:lstStyle/>
              <a:p>
                <a:pPr algn="ctr"/>
                <a:r>
                  <a:rPr lang="en-US" sz="1400" b="1" noProof="1">
                    <a:latin typeface="Avenir Black" panose="02000503020000020003" pitchFamily="2" charset="0"/>
                  </a:rPr>
                  <a:t>Coplanar</a:t>
                </a:r>
              </a:p>
            </p:txBody>
          </p:sp>
          <p:pic>
            <p:nvPicPr>
              <p:cNvPr id="1026" name="Picture 2" descr="Instalaciones de paneles con estructura coplanar - HelioEsfera">
                <a:extLst>
                  <a:ext uri="{FF2B5EF4-FFF2-40B4-BE49-F238E27FC236}">
                    <a16:creationId xmlns:a16="http://schemas.microsoft.com/office/drawing/2014/main" id="{118BCF8E-2A16-4CA9-AFAC-BA5442D439CA}"/>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5620936" y="3151476"/>
                <a:ext cx="1474314" cy="894418"/>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35" name="Conector: angular 34">
              <a:extLst>
                <a:ext uri="{FF2B5EF4-FFF2-40B4-BE49-F238E27FC236}">
                  <a16:creationId xmlns:a16="http://schemas.microsoft.com/office/drawing/2014/main" id="{BA4FA84E-5496-4097-9F94-EB4C89A748A5}"/>
                </a:ext>
              </a:extLst>
            </p:cNvPr>
            <p:cNvCxnSpPr>
              <a:cxnSpLocks/>
            </p:cNvCxnSpPr>
            <p:nvPr/>
          </p:nvCxnSpPr>
          <p:spPr>
            <a:xfrm>
              <a:off x="5598257" y="1973470"/>
              <a:ext cx="816598" cy="412857"/>
            </a:xfrm>
            <a:prstGeom prst="bentConnector3">
              <a:avLst>
                <a:gd name="adj1" fmla="val 98990"/>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2" name="Conector recto 51">
              <a:extLst>
                <a:ext uri="{FF2B5EF4-FFF2-40B4-BE49-F238E27FC236}">
                  <a16:creationId xmlns:a16="http://schemas.microsoft.com/office/drawing/2014/main" id="{54FDF7F3-3C69-4BEC-A66E-8AA70B2640FD}"/>
                </a:ext>
              </a:extLst>
            </p:cNvPr>
            <p:cNvCxnSpPr>
              <a:stCxn id="1026" idx="3"/>
            </p:cNvCxnSpPr>
            <p:nvPr/>
          </p:nvCxnSpPr>
          <p:spPr>
            <a:xfrm>
              <a:off x="7095251" y="3394487"/>
              <a:ext cx="783435"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3" name="Conector recto de flecha 62">
              <a:extLst>
                <a:ext uri="{FF2B5EF4-FFF2-40B4-BE49-F238E27FC236}">
                  <a16:creationId xmlns:a16="http://schemas.microsoft.com/office/drawing/2014/main" id="{0ABE05B7-00BA-49AB-AF1B-187E78413855}"/>
                </a:ext>
              </a:extLst>
            </p:cNvPr>
            <p:cNvCxnSpPr>
              <a:cxnSpLocks/>
            </p:cNvCxnSpPr>
            <p:nvPr/>
          </p:nvCxnSpPr>
          <p:spPr>
            <a:xfrm>
              <a:off x="7878685" y="3394487"/>
              <a:ext cx="655401" cy="0"/>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9" name="Rectángulo 68">
              <a:extLst>
                <a:ext uri="{FF2B5EF4-FFF2-40B4-BE49-F238E27FC236}">
                  <a16:creationId xmlns:a16="http://schemas.microsoft.com/office/drawing/2014/main" id="{B64D0DD1-BCDA-4607-87D9-76C370F865A9}"/>
                </a:ext>
              </a:extLst>
            </p:cNvPr>
            <p:cNvSpPr/>
            <p:nvPr/>
          </p:nvSpPr>
          <p:spPr>
            <a:xfrm>
              <a:off x="8662120" y="2928107"/>
              <a:ext cx="1068128" cy="932759"/>
            </a:xfrm>
            <a:prstGeom prst="rect">
              <a:avLst/>
            </a:prstGeom>
            <a:solidFill>
              <a:srgbClr val="FCC812"/>
            </a:solidFill>
            <a:ln w="317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36" tIns="12018" rIns="24036" bIns="12018" numCol="1" spcCol="0" rtlCol="0" fromWordArt="0" anchor="ctr" anchorCtr="0" forceAA="0" compatLnSpc="1">
              <a:prstTxWarp prst="textNoShape">
                <a:avLst/>
              </a:prstTxWarp>
              <a:noAutofit/>
            </a:bodyPr>
            <a:lstStyle/>
            <a:p>
              <a:pPr algn="ctr"/>
              <a:r>
                <a:rPr lang="en-US" sz="1400" b="1" noProof="1">
                  <a:latin typeface="Avenir Black" panose="02000503020000020003" pitchFamily="2" charset="0"/>
                </a:rPr>
                <a:t>Potència (MW)</a:t>
              </a:r>
            </a:p>
          </p:txBody>
        </p:sp>
        <p:sp>
          <p:nvSpPr>
            <p:cNvPr id="70" name="Rectángulo 69">
              <a:extLst>
                <a:ext uri="{FF2B5EF4-FFF2-40B4-BE49-F238E27FC236}">
                  <a16:creationId xmlns:a16="http://schemas.microsoft.com/office/drawing/2014/main" id="{CD1A0F94-FF02-4D81-83E2-A61044A791FE}"/>
                </a:ext>
              </a:extLst>
            </p:cNvPr>
            <p:cNvSpPr/>
            <p:nvPr/>
          </p:nvSpPr>
          <p:spPr>
            <a:xfrm>
              <a:off x="10310064" y="2928107"/>
              <a:ext cx="1068128" cy="932759"/>
            </a:xfrm>
            <a:prstGeom prst="rect">
              <a:avLst/>
            </a:prstGeom>
            <a:solidFill>
              <a:srgbClr val="FCC812"/>
            </a:solidFill>
            <a:ln w="317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36" tIns="12018" rIns="24036" bIns="12018" numCol="1" spcCol="0" rtlCol="0" fromWordArt="0" anchor="ctr" anchorCtr="0" forceAA="0" compatLnSpc="1">
              <a:prstTxWarp prst="textNoShape">
                <a:avLst/>
              </a:prstTxWarp>
              <a:noAutofit/>
            </a:bodyPr>
            <a:lstStyle/>
            <a:p>
              <a:pPr algn="ctr"/>
              <a:r>
                <a:rPr lang="en-US" sz="1400" b="1" noProof="1">
                  <a:latin typeface="Avenir Black" panose="02000503020000020003" pitchFamily="2" charset="0"/>
                </a:rPr>
                <a:t>Generació (MWh)</a:t>
              </a:r>
            </a:p>
          </p:txBody>
        </p:sp>
        <p:cxnSp>
          <p:nvCxnSpPr>
            <p:cNvPr id="72" name="Conector recto de flecha 71">
              <a:extLst>
                <a:ext uri="{FF2B5EF4-FFF2-40B4-BE49-F238E27FC236}">
                  <a16:creationId xmlns:a16="http://schemas.microsoft.com/office/drawing/2014/main" id="{65836A58-35F6-4087-83E2-3B1BADC8083E}"/>
                </a:ext>
              </a:extLst>
            </p:cNvPr>
            <p:cNvCxnSpPr>
              <a:cxnSpLocks/>
            </p:cNvCxnSpPr>
            <p:nvPr/>
          </p:nvCxnSpPr>
          <p:spPr>
            <a:xfrm>
              <a:off x="9774879" y="3406384"/>
              <a:ext cx="480101" cy="0"/>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113" name="CuadroTexto 112">
            <a:extLst>
              <a:ext uri="{FF2B5EF4-FFF2-40B4-BE49-F238E27FC236}">
                <a16:creationId xmlns:a16="http://schemas.microsoft.com/office/drawing/2014/main" id="{9BCC9C00-08D9-4CAE-8E45-D134F4337CBE}"/>
              </a:ext>
            </a:extLst>
          </p:cNvPr>
          <p:cNvSpPr txBox="1"/>
          <p:nvPr/>
        </p:nvSpPr>
        <p:spPr>
          <a:xfrm>
            <a:off x="2104871" y="3151208"/>
            <a:ext cx="1401779" cy="246221"/>
          </a:xfrm>
          <a:prstGeom prst="rect">
            <a:avLst/>
          </a:prstGeom>
          <a:noFill/>
        </p:spPr>
        <p:txBody>
          <a:bodyPr wrap="square" rtlCol="0">
            <a:spAutoFit/>
          </a:bodyPr>
          <a:lstStyle/>
          <a:p>
            <a:r>
              <a:rPr lang="es-ES" sz="1000" b="1" noProof="1">
                <a:solidFill>
                  <a:schemeClr val="bg1">
                    <a:lumMod val="50000"/>
                  </a:schemeClr>
                </a:solidFill>
              </a:rPr>
              <a:t>Extrapolació</a:t>
            </a:r>
            <a:r>
              <a:rPr lang="es-ES" sz="1000" b="1" noProof="1"/>
              <a:t> </a:t>
            </a:r>
          </a:p>
        </p:txBody>
      </p:sp>
      <p:sp>
        <p:nvSpPr>
          <p:cNvPr id="34" name="Marcador de texto 2">
            <a:extLst>
              <a:ext uri="{FF2B5EF4-FFF2-40B4-BE49-F238E27FC236}">
                <a16:creationId xmlns:a16="http://schemas.microsoft.com/office/drawing/2014/main" id="{5BC8DFC3-3371-453B-9BC2-1D898F7CF529}"/>
              </a:ext>
            </a:extLst>
          </p:cNvPr>
          <p:cNvSpPr txBox="1">
            <a:spLocks/>
          </p:cNvSpPr>
          <p:nvPr/>
        </p:nvSpPr>
        <p:spPr>
          <a:xfrm>
            <a:off x="1137785" y="400544"/>
            <a:ext cx="10102591" cy="369332"/>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accent4"/>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a-ES" sz="2600" dirty="0"/>
              <a:t>Metodologia potencial sobre coberta</a:t>
            </a:r>
          </a:p>
          <a:p>
            <a:endParaRPr lang="ca-ES" dirty="0"/>
          </a:p>
        </p:txBody>
      </p:sp>
      <p:sp>
        <p:nvSpPr>
          <p:cNvPr id="36" name="Elipse 35">
            <a:extLst>
              <a:ext uri="{FF2B5EF4-FFF2-40B4-BE49-F238E27FC236}">
                <a16:creationId xmlns:a16="http://schemas.microsoft.com/office/drawing/2014/main" id="{88741439-4A6A-4F30-BDAE-A2686897E6C4}"/>
              </a:ext>
            </a:extLst>
          </p:cNvPr>
          <p:cNvSpPr/>
          <p:nvPr/>
        </p:nvSpPr>
        <p:spPr>
          <a:xfrm>
            <a:off x="385740" y="273552"/>
            <a:ext cx="540000" cy="540000"/>
          </a:xfrm>
          <a:prstGeom prst="ellipse">
            <a:avLst/>
          </a:prstGeom>
          <a:solidFill>
            <a:srgbClr val="FCC8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latin typeface="Calibri" panose="020F0502020204030204" pitchFamily="34" charset="0"/>
                <a:cs typeface="Calibri" panose="020F0502020204030204" pitchFamily="34" charset="0"/>
              </a:rPr>
              <a:t>2</a:t>
            </a:r>
            <a:endParaRPr lang="ca-ES" sz="20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754905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Imagen 61">
            <a:extLst>
              <a:ext uri="{FF2B5EF4-FFF2-40B4-BE49-F238E27FC236}">
                <a16:creationId xmlns:a16="http://schemas.microsoft.com/office/drawing/2014/main" id="{EEC139FE-F55C-4B1D-8AFE-DAEEF360764D}"/>
              </a:ext>
            </a:extLst>
          </p:cNvPr>
          <p:cNvPicPr>
            <a:picLocks noChangeAspect="1"/>
          </p:cNvPicPr>
          <p:nvPr/>
        </p:nvPicPr>
        <p:blipFill>
          <a:blip r:embed="rId2"/>
          <a:stretch>
            <a:fillRect/>
          </a:stretch>
        </p:blipFill>
        <p:spPr>
          <a:xfrm>
            <a:off x="701467" y="836588"/>
            <a:ext cx="4791910" cy="5546382"/>
          </a:xfrm>
          <a:prstGeom prst="rect">
            <a:avLst/>
          </a:prstGeom>
        </p:spPr>
      </p:pic>
      <p:sp>
        <p:nvSpPr>
          <p:cNvPr id="60" name="CuadroTexto 59">
            <a:extLst>
              <a:ext uri="{FF2B5EF4-FFF2-40B4-BE49-F238E27FC236}">
                <a16:creationId xmlns:a16="http://schemas.microsoft.com/office/drawing/2014/main" id="{9BB44296-8E63-4AC3-8B6E-B925CABED467}"/>
              </a:ext>
            </a:extLst>
          </p:cNvPr>
          <p:cNvSpPr txBox="1"/>
          <p:nvPr/>
        </p:nvSpPr>
        <p:spPr>
          <a:xfrm>
            <a:off x="5966232" y="4726802"/>
            <a:ext cx="1920374" cy="369332"/>
          </a:xfrm>
          <a:prstGeom prst="rect">
            <a:avLst/>
          </a:prstGeom>
          <a:solidFill>
            <a:srgbClr val="00B050"/>
          </a:solidFill>
        </p:spPr>
        <p:txBody>
          <a:bodyPr wrap="square" rtlCol="0">
            <a:spAutoFit/>
          </a:bodyPr>
          <a:lstStyle/>
          <a:p>
            <a:endParaRPr lang="es-ES" dirty="0"/>
          </a:p>
        </p:txBody>
      </p:sp>
      <p:sp>
        <p:nvSpPr>
          <p:cNvPr id="4" name="Marcador de texto 3">
            <a:extLst>
              <a:ext uri="{FF2B5EF4-FFF2-40B4-BE49-F238E27FC236}">
                <a16:creationId xmlns:a16="http://schemas.microsoft.com/office/drawing/2014/main" id="{8D3F3E03-115B-4A86-AE38-F97FAF0999A3}"/>
              </a:ext>
            </a:extLst>
          </p:cNvPr>
          <p:cNvSpPr>
            <a:spLocks noGrp="1"/>
          </p:cNvSpPr>
          <p:nvPr>
            <p:ph type="body" sz="quarter" idx="18"/>
          </p:nvPr>
        </p:nvSpPr>
        <p:spPr>
          <a:xfrm>
            <a:off x="470062" y="6487481"/>
            <a:ext cx="8104187" cy="193899"/>
          </a:xfrm>
        </p:spPr>
        <p:txBody>
          <a:bodyPr>
            <a:normAutofit fontScale="92500" lnSpcReduction="10000"/>
          </a:bodyPr>
          <a:lstStyle/>
          <a:p>
            <a:r>
              <a:rPr lang="ca-ES" dirty="0"/>
              <a:t>Distribució de superfície entre òptima, apta i no apta per parcel·les, municipis i comarques</a:t>
            </a:r>
          </a:p>
        </p:txBody>
      </p:sp>
      <p:sp>
        <p:nvSpPr>
          <p:cNvPr id="15" name="Marcador de texto 2">
            <a:extLst>
              <a:ext uri="{FF2B5EF4-FFF2-40B4-BE49-F238E27FC236}">
                <a16:creationId xmlns:a16="http://schemas.microsoft.com/office/drawing/2014/main" id="{8FDBAC1B-D991-4649-AABD-B308E34680AD}"/>
              </a:ext>
            </a:extLst>
          </p:cNvPr>
          <p:cNvSpPr txBox="1">
            <a:spLocks/>
          </p:cNvSpPr>
          <p:nvPr/>
        </p:nvSpPr>
        <p:spPr>
          <a:xfrm>
            <a:off x="1044704" y="273569"/>
            <a:ext cx="10102591" cy="621457"/>
          </a:xfrm>
          <a:prstGeom prst="rect">
            <a:avLst/>
          </a:prstGeom>
        </p:spPr>
        <p:txBody>
          <a:bodyPr vert="horz" lIns="0" tIns="0" rIns="0" bIns="0" rtlCol="0">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accent4"/>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a-ES" sz="3400" dirty="0"/>
              <a:t>Resultats</a:t>
            </a:r>
          </a:p>
          <a:p>
            <a:r>
              <a:rPr lang="ca-ES" sz="2100" dirty="0"/>
              <a:t> Superfície segons aptitud fotovoltaica. </a:t>
            </a:r>
          </a:p>
          <a:p>
            <a:endParaRPr lang="ca-ES" dirty="0"/>
          </a:p>
        </p:txBody>
      </p:sp>
      <p:sp>
        <p:nvSpPr>
          <p:cNvPr id="16" name="Elipse 15">
            <a:extLst>
              <a:ext uri="{FF2B5EF4-FFF2-40B4-BE49-F238E27FC236}">
                <a16:creationId xmlns:a16="http://schemas.microsoft.com/office/drawing/2014/main" id="{A80C3FC1-F75A-48DC-B51F-E1AC66925002}"/>
              </a:ext>
            </a:extLst>
          </p:cNvPr>
          <p:cNvSpPr/>
          <p:nvPr/>
        </p:nvSpPr>
        <p:spPr>
          <a:xfrm>
            <a:off x="385740" y="273552"/>
            <a:ext cx="540000" cy="540000"/>
          </a:xfrm>
          <a:prstGeom prst="ellipse">
            <a:avLst/>
          </a:prstGeom>
          <a:solidFill>
            <a:srgbClr val="FCC8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latin typeface="Calibri" panose="020F0502020204030204" pitchFamily="34" charset="0"/>
                <a:cs typeface="Calibri" panose="020F0502020204030204" pitchFamily="34" charset="0"/>
              </a:rPr>
              <a:t>3</a:t>
            </a:r>
            <a:endParaRPr lang="ca-ES" sz="2000" b="1" dirty="0">
              <a:latin typeface="Calibri" panose="020F0502020204030204" pitchFamily="34" charset="0"/>
              <a:cs typeface="Calibri" panose="020F0502020204030204" pitchFamily="34" charset="0"/>
            </a:endParaRPr>
          </a:p>
        </p:txBody>
      </p:sp>
      <p:sp>
        <p:nvSpPr>
          <p:cNvPr id="12" name="CuadroTexto 11">
            <a:extLst>
              <a:ext uri="{FF2B5EF4-FFF2-40B4-BE49-F238E27FC236}">
                <a16:creationId xmlns:a16="http://schemas.microsoft.com/office/drawing/2014/main" id="{60A0A959-E65E-48CC-BEFF-087C6960596B}"/>
              </a:ext>
            </a:extLst>
          </p:cNvPr>
          <p:cNvSpPr txBox="1"/>
          <p:nvPr/>
        </p:nvSpPr>
        <p:spPr>
          <a:xfrm>
            <a:off x="6096000" y="928008"/>
            <a:ext cx="1888466" cy="369332"/>
          </a:xfrm>
          <a:prstGeom prst="rect">
            <a:avLst/>
          </a:prstGeom>
          <a:noFill/>
        </p:spPr>
        <p:txBody>
          <a:bodyPr wrap="none" rtlCol="0">
            <a:spAutoFit/>
          </a:bodyPr>
          <a:lstStyle/>
          <a:p>
            <a:r>
              <a:rPr lang="es-ES" dirty="0"/>
              <a:t>503.051 </a:t>
            </a:r>
            <a:r>
              <a:rPr lang="es-ES" dirty="0" err="1"/>
              <a:t>parcel·les</a:t>
            </a:r>
            <a:endParaRPr lang="es-ES" dirty="0"/>
          </a:p>
        </p:txBody>
      </p:sp>
      <p:cxnSp>
        <p:nvCxnSpPr>
          <p:cNvPr id="14" name="Conector recto de flecha 13">
            <a:extLst>
              <a:ext uri="{FF2B5EF4-FFF2-40B4-BE49-F238E27FC236}">
                <a16:creationId xmlns:a16="http://schemas.microsoft.com/office/drawing/2014/main" id="{91C67D0C-B526-47C0-A438-75B38CFE4C7E}"/>
              </a:ext>
            </a:extLst>
          </p:cNvPr>
          <p:cNvCxnSpPr>
            <a:cxnSpLocks/>
          </p:cNvCxnSpPr>
          <p:nvPr/>
        </p:nvCxnSpPr>
        <p:spPr>
          <a:xfrm>
            <a:off x="6813248" y="1293891"/>
            <a:ext cx="0" cy="4006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Conector recto de flecha 22">
            <a:extLst>
              <a:ext uri="{FF2B5EF4-FFF2-40B4-BE49-F238E27FC236}">
                <a16:creationId xmlns:a16="http://schemas.microsoft.com/office/drawing/2014/main" id="{CBD43CB5-45E5-48A4-BA8E-CC2241037CC2}"/>
              </a:ext>
            </a:extLst>
          </p:cNvPr>
          <p:cNvCxnSpPr>
            <a:cxnSpLocks/>
          </p:cNvCxnSpPr>
          <p:nvPr/>
        </p:nvCxnSpPr>
        <p:spPr>
          <a:xfrm>
            <a:off x="6813248" y="2035465"/>
            <a:ext cx="0" cy="2853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CuadroTexto 23">
            <a:extLst>
              <a:ext uri="{FF2B5EF4-FFF2-40B4-BE49-F238E27FC236}">
                <a16:creationId xmlns:a16="http://schemas.microsoft.com/office/drawing/2014/main" id="{E4D52E2B-CCAB-480D-9892-59D5559FDC19}"/>
              </a:ext>
            </a:extLst>
          </p:cNvPr>
          <p:cNvSpPr txBox="1"/>
          <p:nvPr/>
        </p:nvSpPr>
        <p:spPr>
          <a:xfrm>
            <a:off x="6418508" y="1670121"/>
            <a:ext cx="825547" cy="369332"/>
          </a:xfrm>
          <a:prstGeom prst="rect">
            <a:avLst/>
          </a:prstGeom>
          <a:noFill/>
        </p:spPr>
        <p:txBody>
          <a:bodyPr wrap="none" rtlCol="0">
            <a:spAutoFit/>
          </a:bodyPr>
          <a:lstStyle/>
          <a:p>
            <a:r>
              <a:rPr lang="es-ES" dirty="0"/>
              <a:t>Aptes?</a:t>
            </a:r>
          </a:p>
        </p:txBody>
      </p:sp>
      <p:sp>
        <p:nvSpPr>
          <p:cNvPr id="27" name="CuadroTexto 26">
            <a:extLst>
              <a:ext uri="{FF2B5EF4-FFF2-40B4-BE49-F238E27FC236}">
                <a16:creationId xmlns:a16="http://schemas.microsoft.com/office/drawing/2014/main" id="{F0D27827-742B-437C-9BB2-73D33C5E7D46}"/>
              </a:ext>
            </a:extLst>
          </p:cNvPr>
          <p:cNvSpPr txBox="1"/>
          <p:nvPr/>
        </p:nvSpPr>
        <p:spPr>
          <a:xfrm>
            <a:off x="6641566" y="2320799"/>
            <a:ext cx="343364" cy="369332"/>
          </a:xfrm>
          <a:prstGeom prst="rect">
            <a:avLst/>
          </a:prstGeom>
          <a:noFill/>
        </p:spPr>
        <p:txBody>
          <a:bodyPr wrap="none" rtlCol="0">
            <a:spAutoFit/>
          </a:bodyPr>
          <a:lstStyle/>
          <a:p>
            <a:r>
              <a:rPr lang="es-ES" dirty="0"/>
              <a:t>Si</a:t>
            </a:r>
          </a:p>
        </p:txBody>
      </p:sp>
      <p:cxnSp>
        <p:nvCxnSpPr>
          <p:cNvPr id="28" name="Conector recto de flecha 27">
            <a:extLst>
              <a:ext uri="{FF2B5EF4-FFF2-40B4-BE49-F238E27FC236}">
                <a16:creationId xmlns:a16="http://schemas.microsoft.com/office/drawing/2014/main" id="{60727B69-ECAA-44A4-881F-709551D844CC}"/>
              </a:ext>
            </a:extLst>
          </p:cNvPr>
          <p:cNvCxnSpPr>
            <a:cxnSpLocks/>
          </p:cNvCxnSpPr>
          <p:nvPr/>
        </p:nvCxnSpPr>
        <p:spPr>
          <a:xfrm>
            <a:off x="6809026" y="2690131"/>
            <a:ext cx="0" cy="3405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Conector recto de flecha 29">
            <a:extLst>
              <a:ext uri="{FF2B5EF4-FFF2-40B4-BE49-F238E27FC236}">
                <a16:creationId xmlns:a16="http://schemas.microsoft.com/office/drawing/2014/main" id="{FADA451B-E5A9-40C0-9FE2-4E1ED41DEAD8}"/>
              </a:ext>
            </a:extLst>
          </p:cNvPr>
          <p:cNvCxnSpPr/>
          <p:nvPr/>
        </p:nvCxnSpPr>
        <p:spPr>
          <a:xfrm>
            <a:off x="7335336" y="1854787"/>
            <a:ext cx="28041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5" name="CuadroTexto 34">
            <a:extLst>
              <a:ext uri="{FF2B5EF4-FFF2-40B4-BE49-F238E27FC236}">
                <a16:creationId xmlns:a16="http://schemas.microsoft.com/office/drawing/2014/main" id="{30B9A43E-D2DD-42D3-8CE5-F33C47A3205E}"/>
              </a:ext>
            </a:extLst>
          </p:cNvPr>
          <p:cNvSpPr txBox="1"/>
          <p:nvPr/>
        </p:nvSpPr>
        <p:spPr>
          <a:xfrm>
            <a:off x="7707033" y="1662832"/>
            <a:ext cx="455574" cy="369332"/>
          </a:xfrm>
          <a:prstGeom prst="rect">
            <a:avLst/>
          </a:prstGeom>
          <a:noFill/>
        </p:spPr>
        <p:txBody>
          <a:bodyPr wrap="none" rtlCol="0">
            <a:spAutoFit/>
          </a:bodyPr>
          <a:lstStyle/>
          <a:p>
            <a:r>
              <a:rPr lang="es-ES"/>
              <a:t>No</a:t>
            </a:r>
            <a:endParaRPr lang="es-ES" dirty="0"/>
          </a:p>
        </p:txBody>
      </p:sp>
      <p:cxnSp>
        <p:nvCxnSpPr>
          <p:cNvPr id="36" name="Conector recto de flecha 35">
            <a:extLst>
              <a:ext uri="{FF2B5EF4-FFF2-40B4-BE49-F238E27FC236}">
                <a16:creationId xmlns:a16="http://schemas.microsoft.com/office/drawing/2014/main" id="{AF0A6BCE-517E-4AC4-981D-64F0469B0C8D}"/>
              </a:ext>
            </a:extLst>
          </p:cNvPr>
          <p:cNvCxnSpPr/>
          <p:nvPr/>
        </p:nvCxnSpPr>
        <p:spPr>
          <a:xfrm>
            <a:off x="8168058" y="1854787"/>
            <a:ext cx="28041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8" name="Imagen 7">
            <a:extLst>
              <a:ext uri="{FF2B5EF4-FFF2-40B4-BE49-F238E27FC236}">
                <a16:creationId xmlns:a16="http://schemas.microsoft.com/office/drawing/2014/main" id="{111EE345-7027-47DD-938A-71D768100E67}"/>
              </a:ext>
            </a:extLst>
          </p:cNvPr>
          <p:cNvPicPr>
            <a:picLocks noChangeAspect="1"/>
          </p:cNvPicPr>
          <p:nvPr/>
        </p:nvPicPr>
        <p:blipFill>
          <a:blip r:embed="rId3"/>
          <a:stretch>
            <a:fillRect/>
          </a:stretch>
        </p:blipFill>
        <p:spPr>
          <a:xfrm>
            <a:off x="3989495" y="5268777"/>
            <a:ext cx="857250" cy="685800"/>
          </a:xfrm>
          <a:prstGeom prst="rect">
            <a:avLst/>
          </a:prstGeom>
        </p:spPr>
      </p:pic>
      <p:sp>
        <p:nvSpPr>
          <p:cNvPr id="37" name="CuadroTexto 36">
            <a:extLst>
              <a:ext uri="{FF2B5EF4-FFF2-40B4-BE49-F238E27FC236}">
                <a16:creationId xmlns:a16="http://schemas.microsoft.com/office/drawing/2014/main" id="{E2A96D0C-263A-4E38-BBC4-B94D7FE35609}"/>
              </a:ext>
            </a:extLst>
          </p:cNvPr>
          <p:cNvSpPr txBox="1"/>
          <p:nvPr/>
        </p:nvSpPr>
        <p:spPr>
          <a:xfrm>
            <a:off x="8517380" y="1670121"/>
            <a:ext cx="1041952" cy="369332"/>
          </a:xfrm>
          <a:prstGeom prst="rect">
            <a:avLst/>
          </a:prstGeom>
          <a:noFill/>
        </p:spPr>
        <p:txBody>
          <a:bodyPr wrap="none" rtlCol="0">
            <a:spAutoFit/>
          </a:bodyPr>
          <a:lstStyle/>
          <a:p>
            <a:r>
              <a:rPr lang="es-ES" dirty="0"/>
              <a:t>No Aptes</a:t>
            </a:r>
          </a:p>
        </p:txBody>
      </p:sp>
      <p:cxnSp>
        <p:nvCxnSpPr>
          <p:cNvPr id="38" name="Conector recto de flecha 37">
            <a:extLst>
              <a:ext uri="{FF2B5EF4-FFF2-40B4-BE49-F238E27FC236}">
                <a16:creationId xmlns:a16="http://schemas.microsoft.com/office/drawing/2014/main" id="{AE91B0CA-B3BF-4858-B07F-B23076FD5ABC}"/>
              </a:ext>
            </a:extLst>
          </p:cNvPr>
          <p:cNvCxnSpPr/>
          <p:nvPr/>
        </p:nvCxnSpPr>
        <p:spPr>
          <a:xfrm>
            <a:off x="9559332" y="1854787"/>
            <a:ext cx="28041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CuadroTexto 38">
            <a:extLst>
              <a:ext uri="{FF2B5EF4-FFF2-40B4-BE49-F238E27FC236}">
                <a16:creationId xmlns:a16="http://schemas.microsoft.com/office/drawing/2014/main" id="{D481D215-1DEA-42FB-B3DE-7F12CBEAFEC4}"/>
              </a:ext>
            </a:extLst>
          </p:cNvPr>
          <p:cNvSpPr txBox="1"/>
          <p:nvPr/>
        </p:nvSpPr>
        <p:spPr>
          <a:xfrm>
            <a:off x="6154509" y="3034555"/>
            <a:ext cx="1771447" cy="369332"/>
          </a:xfrm>
          <a:prstGeom prst="rect">
            <a:avLst/>
          </a:prstGeom>
          <a:noFill/>
        </p:spPr>
        <p:txBody>
          <a:bodyPr wrap="none" rtlCol="0">
            <a:spAutoFit/>
          </a:bodyPr>
          <a:lstStyle/>
          <a:p>
            <a:r>
              <a:rPr lang="es-ES" dirty="0"/>
              <a:t>83.139 </a:t>
            </a:r>
            <a:r>
              <a:rPr lang="es-ES" dirty="0" err="1"/>
              <a:t>parcel·les</a:t>
            </a:r>
            <a:endParaRPr lang="es-ES" dirty="0"/>
          </a:p>
        </p:txBody>
      </p:sp>
      <p:sp>
        <p:nvSpPr>
          <p:cNvPr id="40" name="CuadroTexto 39">
            <a:extLst>
              <a:ext uri="{FF2B5EF4-FFF2-40B4-BE49-F238E27FC236}">
                <a16:creationId xmlns:a16="http://schemas.microsoft.com/office/drawing/2014/main" id="{1E4FE1D2-A09C-43F7-A6C8-DEED16979345}"/>
              </a:ext>
            </a:extLst>
          </p:cNvPr>
          <p:cNvSpPr txBox="1"/>
          <p:nvPr/>
        </p:nvSpPr>
        <p:spPr>
          <a:xfrm>
            <a:off x="9962868" y="1670121"/>
            <a:ext cx="1920374" cy="369332"/>
          </a:xfrm>
          <a:prstGeom prst="rect">
            <a:avLst/>
          </a:prstGeom>
          <a:solidFill>
            <a:srgbClr val="CC3300"/>
          </a:solidFill>
        </p:spPr>
        <p:txBody>
          <a:bodyPr wrap="square" rtlCol="0">
            <a:spAutoFit/>
          </a:bodyPr>
          <a:lstStyle/>
          <a:p>
            <a:r>
              <a:rPr lang="es-ES" dirty="0"/>
              <a:t>415.273 </a:t>
            </a:r>
            <a:r>
              <a:rPr lang="es-ES" dirty="0" err="1"/>
              <a:t>parcel·les</a:t>
            </a:r>
            <a:endParaRPr lang="es-ES" dirty="0"/>
          </a:p>
        </p:txBody>
      </p:sp>
      <p:cxnSp>
        <p:nvCxnSpPr>
          <p:cNvPr id="41" name="Conector recto de flecha 40">
            <a:extLst>
              <a:ext uri="{FF2B5EF4-FFF2-40B4-BE49-F238E27FC236}">
                <a16:creationId xmlns:a16="http://schemas.microsoft.com/office/drawing/2014/main" id="{AD1A8720-4D45-4585-9656-C32FD5367CFB}"/>
              </a:ext>
            </a:extLst>
          </p:cNvPr>
          <p:cNvCxnSpPr>
            <a:cxnSpLocks/>
          </p:cNvCxnSpPr>
          <p:nvPr/>
        </p:nvCxnSpPr>
        <p:spPr>
          <a:xfrm>
            <a:off x="6814867" y="3403887"/>
            <a:ext cx="0" cy="2853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3" name="CuadroTexto 42">
            <a:extLst>
              <a:ext uri="{FF2B5EF4-FFF2-40B4-BE49-F238E27FC236}">
                <a16:creationId xmlns:a16="http://schemas.microsoft.com/office/drawing/2014/main" id="{E3E3123A-22F8-438D-AF00-CA1CE2312865}"/>
              </a:ext>
            </a:extLst>
          </p:cNvPr>
          <p:cNvSpPr txBox="1"/>
          <p:nvPr/>
        </p:nvSpPr>
        <p:spPr>
          <a:xfrm>
            <a:off x="6289017" y="3633330"/>
            <a:ext cx="1084528" cy="369332"/>
          </a:xfrm>
          <a:prstGeom prst="rect">
            <a:avLst/>
          </a:prstGeom>
          <a:noFill/>
        </p:spPr>
        <p:txBody>
          <a:bodyPr wrap="none" rtlCol="0">
            <a:spAutoFit/>
          </a:bodyPr>
          <a:lstStyle/>
          <a:p>
            <a:r>
              <a:rPr lang="es-ES" dirty="0" err="1"/>
              <a:t>Òptimes</a:t>
            </a:r>
            <a:r>
              <a:rPr lang="es-ES" dirty="0"/>
              <a:t>?</a:t>
            </a:r>
          </a:p>
        </p:txBody>
      </p:sp>
      <p:cxnSp>
        <p:nvCxnSpPr>
          <p:cNvPr id="44" name="Conector recto de flecha 43">
            <a:extLst>
              <a:ext uri="{FF2B5EF4-FFF2-40B4-BE49-F238E27FC236}">
                <a16:creationId xmlns:a16="http://schemas.microsoft.com/office/drawing/2014/main" id="{AB8B9FE6-B2F6-491A-A677-E6D5EEAC42B8}"/>
              </a:ext>
            </a:extLst>
          </p:cNvPr>
          <p:cNvCxnSpPr>
            <a:cxnSpLocks/>
          </p:cNvCxnSpPr>
          <p:nvPr/>
        </p:nvCxnSpPr>
        <p:spPr>
          <a:xfrm>
            <a:off x="6809026" y="4019644"/>
            <a:ext cx="0" cy="2253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5" name="CuadroTexto 44">
            <a:extLst>
              <a:ext uri="{FF2B5EF4-FFF2-40B4-BE49-F238E27FC236}">
                <a16:creationId xmlns:a16="http://schemas.microsoft.com/office/drawing/2014/main" id="{EBEC61BE-5443-4B3B-AD64-D03227509E20}"/>
              </a:ext>
            </a:extLst>
          </p:cNvPr>
          <p:cNvSpPr txBox="1"/>
          <p:nvPr/>
        </p:nvSpPr>
        <p:spPr>
          <a:xfrm>
            <a:off x="6096000" y="4718060"/>
            <a:ext cx="1771447" cy="369332"/>
          </a:xfrm>
          <a:prstGeom prst="rect">
            <a:avLst/>
          </a:prstGeom>
          <a:noFill/>
        </p:spPr>
        <p:txBody>
          <a:bodyPr wrap="none" rtlCol="0">
            <a:spAutoFit/>
          </a:bodyPr>
          <a:lstStyle/>
          <a:p>
            <a:r>
              <a:rPr lang="es-ES" dirty="0"/>
              <a:t>23.516 </a:t>
            </a:r>
            <a:r>
              <a:rPr lang="es-ES" dirty="0" err="1"/>
              <a:t>parcel·les</a:t>
            </a:r>
            <a:endParaRPr lang="es-ES" dirty="0"/>
          </a:p>
        </p:txBody>
      </p:sp>
      <p:sp>
        <p:nvSpPr>
          <p:cNvPr id="48" name="CuadroTexto 47">
            <a:extLst>
              <a:ext uri="{FF2B5EF4-FFF2-40B4-BE49-F238E27FC236}">
                <a16:creationId xmlns:a16="http://schemas.microsoft.com/office/drawing/2014/main" id="{8040183F-FE55-46B5-AE7C-31F3AF8C9C52}"/>
              </a:ext>
            </a:extLst>
          </p:cNvPr>
          <p:cNvSpPr txBox="1"/>
          <p:nvPr/>
        </p:nvSpPr>
        <p:spPr>
          <a:xfrm>
            <a:off x="6637344" y="4189129"/>
            <a:ext cx="343364" cy="369332"/>
          </a:xfrm>
          <a:prstGeom prst="rect">
            <a:avLst/>
          </a:prstGeom>
          <a:noFill/>
        </p:spPr>
        <p:txBody>
          <a:bodyPr wrap="none" rtlCol="0">
            <a:spAutoFit/>
          </a:bodyPr>
          <a:lstStyle/>
          <a:p>
            <a:r>
              <a:rPr lang="es-ES" dirty="0"/>
              <a:t>Si</a:t>
            </a:r>
          </a:p>
        </p:txBody>
      </p:sp>
      <p:cxnSp>
        <p:nvCxnSpPr>
          <p:cNvPr id="49" name="Conector recto de flecha 48">
            <a:extLst>
              <a:ext uri="{FF2B5EF4-FFF2-40B4-BE49-F238E27FC236}">
                <a16:creationId xmlns:a16="http://schemas.microsoft.com/office/drawing/2014/main" id="{FEEDE0EA-E626-43C2-A20B-D06F32618928}"/>
              </a:ext>
            </a:extLst>
          </p:cNvPr>
          <p:cNvCxnSpPr>
            <a:cxnSpLocks/>
          </p:cNvCxnSpPr>
          <p:nvPr/>
        </p:nvCxnSpPr>
        <p:spPr>
          <a:xfrm>
            <a:off x="6809026" y="4492684"/>
            <a:ext cx="0" cy="2253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0" name="Conector recto de flecha 49">
            <a:extLst>
              <a:ext uri="{FF2B5EF4-FFF2-40B4-BE49-F238E27FC236}">
                <a16:creationId xmlns:a16="http://schemas.microsoft.com/office/drawing/2014/main" id="{2FC59D73-8857-4F5B-A544-C104CBF11383}"/>
              </a:ext>
            </a:extLst>
          </p:cNvPr>
          <p:cNvCxnSpPr/>
          <p:nvPr/>
        </p:nvCxnSpPr>
        <p:spPr>
          <a:xfrm>
            <a:off x="7339353" y="3824941"/>
            <a:ext cx="28041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1" name="CuadroTexto 50">
            <a:extLst>
              <a:ext uri="{FF2B5EF4-FFF2-40B4-BE49-F238E27FC236}">
                <a16:creationId xmlns:a16="http://schemas.microsoft.com/office/drawing/2014/main" id="{AC8A901C-6D1C-4709-8380-5D6D09A277E3}"/>
              </a:ext>
            </a:extLst>
          </p:cNvPr>
          <p:cNvSpPr txBox="1"/>
          <p:nvPr/>
        </p:nvSpPr>
        <p:spPr>
          <a:xfrm>
            <a:off x="7711050" y="3632986"/>
            <a:ext cx="455574" cy="369332"/>
          </a:xfrm>
          <a:prstGeom prst="rect">
            <a:avLst/>
          </a:prstGeom>
          <a:noFill/>
        </p:spPr>
        <p:txBody>
          <a:bodyPr wrap="none" rtlCol="0">
            <a:spAutoFit/>
          </a:bodyPr>
          <a:lstStyle/>
          <a:p>
            <a:r>
              <a:rPr lang="es-ES" dirty="0"/>
              <a:t>No</a:t>
            </a:r>
          </a:p>
        </p:txBody>
      </p:sp>
      <p:cxnSp>
        <p:nvCxnSpPr>
          <p:cNvPr id="52" name="Conector recto de flecha 51">
            <a:extLst>
              <a:ext uri="{FF2B5EF4-FFF2-40B4-BE49-F238E27FC236}">
                <a16:creationId xmlns:a16="http://schemas.microsoft.com/office/drawing/2014/main" id="{8FA856D6-9B8B-4478-A77E-5356656B9076}"/>
              </a:ext>
            </a:extLst>
          </p:cNvPr>
          <p:cNvCxnSpPr/>
          <p:nvPr/>
        </p:nvCxnSpPr>
        <p:spPr>
          <a:xfrm>
            <a:off x="8172075" y="3824941"/>
            <a:ext cx="28041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3" name="CuadroTexto 52">
            <a:extLst>
              <a:ext uri="{FF2B5EF4-FFF2-40B4-BE49-F238E27FC236}">
                <a16:creationId xmlns:a16="http://schemas.microsoft.com/office/drawing/2014/main" id="{F18758D3-8139-446E-A457-91838CC45422}"/>
              </a:ext>
            </a:extLst>
          </p:cNvPr>
          <p:cNvSpPr txBox="1"/>
          <p:nvPr/>
        </p:nvSpPr>
        <p:spPr>
          <a:xfrm>
            <a:off x="8681204" y="3650312"/>
            <a:ext cx="771045" cy="369332"/>
          </a:xfrm>
          <a:prstGeom prst="rect">
            <a:avLst/>
          </a:prstGeom>
          <a:noFill/>
        </p:spPr>
        <p:txBody>
          <a:bodyPr wrap="none" rtlCol="0">
            <a:spAutoFit/>
          </a:bodyPr>
          <a:lstStyle/>
          <a:p>
            <a:r>
              <a:rPr lang="es-ES" dirty="0"/>
              <a:t>Aptes </a:t>
            </a:r>
          </a:p>
        </p:txBody>
      </p:sp>
      <p:cxnSp>
        <p:nvCxnSpPr>
          <p:cNvPr id="55" name="Conector recto de flecha 54">
            <a:extLst>
              <a:ext uri="{FF2B5EF4-FFF2-40B4-BE49-F238E27FC236}">
                <a16:creationId xmlns:a16="http://schemas.microsoft.com/office/drawing/2014/main" id="{38BDD1EC-C22F-48B1-BE0E-944D41791A2F}"/>
              </a:ext>
            </a:extLst>
          </p:cNvPr>
          <p:cNvCxnSpPr/>
          <p:nvPr/>
        </p:nvCxnSpPr>
        <p:spPr>
          <a:xfrm>
            <a:off x="9497105" y="3837972"/>
            <a:ext cx="28041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6" name="CuadroTexto 55">
            <a:extLst>
              <a:ext uri="{FF2B5EF4-FFF2-40B4-BE49-F238E27FC236}">
                <a16:creationId xmlns:a16="http://schemas.microsoft.com/office/drawing/2014/main" id="{E711DA5A-B007-4AD3-AF4F-8B3B3438FAC8}"/>
              </a:ext>
            </a:extLst>
          </p:cNvPr>
          <p:cNvSpPr txBox="1"/>
          <p:nvPr/>
        </p:nvSpPr>
        <p:spPr>
          <a:xfrm>
            <a:off x="9962868" y="3655300"/>
            <a:ext cx="1795498" cy="369332"/>
          </a:xfrm>
          <a:prstGeom prst="rect">
            <a:avLst/>
          </a:prstGeom>
          <a:solidFill>
            <a:srgbClr val="FF9900"/>
          </a:solidFill>
        </p:spPr>
        <p:txBody>
          <a:bodyPr wrap="square" rtlCol="0">
            <a:spAutoFit/>
          </a:bodyPr>
          <a:lstStyle/>
          <a:p>
            <a:r>
              <a:rPr lang="es-ES" dirty="0"/>
              <a:t>59.623 </a:t>
            </a:r>
            <a:r>
              <a:rPr lang="es-ES" dirty="0" err="1"/>
              <a:t>parcel·les</a:t>
            </a:r>
            <a:r>
              <a:rPr lang="es-ES" dirty="0"/>
              <a:t> </a:t>
            </a:r>
          </a:p>
        </p:txBody>
      </p:sp>
      <p:cxnSp>
        <p:nvCxnSpPr>
          <p:cNvPr id="63" name="Conector recto de flecha 62">
            <a:extLst>
              <a:ext uri="{FF2B5EF4-FFF2-40B4-BE49-F238E27FC236}">
                <a16:creationId xmlns:a16="http://schemas.microsoft.com/office/drawing/2014/main" id="{CADD48A5-4DA2-4558-98D0-7227B674BCC9}"/>
              </a:ext>
            </a:extLst>
          </p:cNvPr>
          <p:cNvCxnSpPr/>
          <p:nvPr/>
        </p:nvCxnSpPr>
        <p:spPr>
          <a:xfrm>
            <a:off x="7987605" y="1119963"/>
            <a:ext cx="28041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4" name="CuadroTexto 63">
            <a:extLst>
              <a:ext uri="{FF2B5EF4-FFF2-40B4-BE49-F238E27FC236}">
                <a16:creationId xmlns:a16="http://schemas.microsoft.com/office/drawing/2014/main" id="{DB397923-010C-4BEA-9AD2-62AF49291CF9}"/>
              </a:ext>
            </a:extLst>
          </p:cNvPr>
          <p:cNvSpPr txBox="1"/>
          <p:nvPr/>
        </p:nvSpPr>
        <p:spPr>
          <a:xfrm>
            <a:off x="8486764" y="945551"/>
            <a:ext cx="978153" cy="369332"/>
          </a:xfrm>
          <a:prstGeom prst="rect">
            <a:avLst/>
          </a:prstGeom>
          <a:noFill/>
        </p:spPr>
        <p:txBody>
          <a:bodyPr wrap="none" rtlCol="0">
            <a:spAutoFit/>
          </a:bodyPr>
          <a:lstStyle/>
          <a:p>
            <a:r>
              <a:rPr lang="es-ES" dirty="0" err="1"/>
              <a:t>Sòl</a:t>
            </a:r>
            <a:r>
              <a:rPr lang="es-ES" dirty="0"/>
              <a:t> </a:t>
            </a:r>
            <a:r>
              <a:rPr lang="es-ES" dirty="0" err="1"/>
              <a:t>Urbà</a:t>
            </a:r>
            <a:endParaRPr lang="es-ES" dirty="0"/>
          </a:p>
        </p:txBody>
      </p:sp>
      <p:cxnSp>
        <p:nvCxnSpPr>
          <p:cNvPr id="65" name="Conector recto de flecha 64">
            <a:extLst>
              <a:ext uri="{FF2B5EF4-FFF2-40B4-BE49-F238E27FC236}">
                <a16:creationId xmlns:a16="http://schemas.microsoft.com/office/drawing/2014/main" id="{7FAB1A80-7DCA-49D8-BFE9-64FD5F11495B}"/>
              </a:ext>
            </a:extLst>
          </p:cNvPr>
          <p:cNvCxnSpPr/>
          <p:nvPr/>
        </p:nvCxnSpPr>
        <p:spPr>
          <a:xfrm>
            <a:off x="9497105" y="1130217"/>
            <a:ext cx="28041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8" name="CuadroTexto 67">
            <a:extLst>
              <a:ext uri="{FF2B5EF4-FFF2-40B4-BE49-F238E27FC236}">
                <a16:creationId xmlns:a16="http://schemas.microsoft.com/office/drawing/2014/main" id="{7E4AFF28-9BED-4A4B-B7A4-21CBA61D4E96}"/>
              </a:ext>
            </a:extLst>
          </p:cNvPr>
          <p:cNvSpPr txBox="1"/>
          <p:nvPr/>
        </p:nvSpPr>
        <p:spPr>
          <a:xfrm>
            <a:off x="9962868" y="937764"/>
            <a:ext cx="1654427" cy="369332"/>
          </a:xfrm>
          <a:prstGeom prst="rect">
            <a:avLst/>
          </a:prstGeom>
          <a:solidFill>
            <a:schemeClr val="tx1"/>
          </a:solidFill>
        </p:spPr>
        <p:txBody>
          <a:bodyPr wrap="none" rtlCol="0">
            <a:spAutoFit/>
          </a:bodyPr>
          <a:lstStyle/>
          <a:p>
            <a:r>
              <a:rPr lang="es-ES" dirty="0">
                <a:solidFill>
                  <a:schemeClr val="bg1"/>
                </a:solidFill>
              </a:rPr>
              <a:t>4.639 </a:t>
            </a:r>
            <a:r>
              <a:rPr lang="es-ES" dirty="0" err="1">
                <a:solidFill>
                  <a:schemeClr val="bg1"/>
                </a:solidFill>
              </a:rPr>
              <a:t>parcel·les</a:t>
            </a:r>
            <a:endParaRPr lang="es-ES" dirty="0">
              <a:solidFill>
                <a:schemeClr val="bg1"/>
              </a:solidFill>
            </a:endParaRPr>
          </a:p>
        </p:txBody>
      </p:sp>
      <p:graphicFrame>
        <p:nvGraphicFramePr>
          <p:cNvPr id="70" name="Tabla 69">
            <a:extLst>
              <a:ext uri="{FF2B5EF4-FFF2-40B4-BE49-F238E27FC236}">
                <a16:creationId xmlns:a16="http://schemas.microsoft.com/office/drawing/2014/main" id="{7897C4D1-9BD7-4968-B7D4-1C1B9A64AFD2}"/>
              </a:ext>
            </a:extLst>
          </p:cNvPr>
          <p:cNvGraphicFramePr>
            <a:graphicFrameLocks noGrp="1"/>
          </p:cNvGraphicFramePr>
          <p:nvPr>
            <p:extLst/>
          </p:nvPr>
        </p:nvGraphicFramePr>
        <p:xfrm>
          <a:off x="7546890" y="5172899"/>
          <a:ext cx="4305300" cy="693420"/>
        </p:xfrm>
        <a:graphic>
          <a:graphicData uri="http://schemas.openxmlformats.org/drawingml/2006/table">
            <a:tbl>
              <a:tblPr/>
              <a:tblGrid>
                <a:gridCol w="838200">
                  <a:extLst>
                    <a:ext uri="{9D8B030D-6E8A-4147-A177-3AD203B41FA5}">
                      <a16:colId xmlns:a16="http://schemas.microsoft.com/office/drawing/2014/main" val="902090340"/>
                    </a:ext>
                  </a:extLst>
                </a:gridCol>
                <a:gridCol w="787400">
                  <a:extLst>
                    <a:ext uri="{9D8B030D-6E8A-4147-A177-3AD203B41FA5}">
                      <a16:colId xmlns:a16="http://schemas.microsoft.com/office/drawing/2014/main" val="2334033049"/>
                    </a:ext>
                  </a:extLst>
                </a:gridCol>
                <a:gridCol w="787400">
                  <a:extLst>
                    <a:ext uri="{9D8B030D-6E8A-4147-A177-3AD203B41FA5}">
                      <a16:colId xmlns:a16="http://schemas.microsoft.com/office/drawing/2014/main" val="274522181"/>
                    </a:ext>
                  </a:extLst>
                </a:gridCol>
                <a:gridCol w="952500">
                  <a:extLst>
                    <a:ext uri="{9D8B030D-6E8A-4147-A177-3AD203B41FA5}">
                      <a16:colId xmlns:a16="http://schemas.microsoft.com/office/drawing/2014/main" val="1297260113"/>
                    </a:ext>
                  </a:extLst>
                </a:gridCol>
                <a:gridCol w="939800">
                  <a:extLst>
                    <a:ext uri="{9D8B030D-6E8A-4147-A177-3AD203B41FA5}">
                      <a16:colId xmlns:a16="http://schemas.microsoft.com/office/drawing/2014/main" val="732508950"/>
                    </a:ext>
                  </a:extLst>
                </a:gridCol>
              </a:tblGrid>
              <a:tr h="190500">
                <a:tc gridSpan="5">
                  <a:txBody>
                    <a:bodyPr/>
                    <a:lstStyle/>
                    <a:p>
                      <a:pPr algn="ctr" rtl="0" fontAlgn="ctr"/>
                      <a:r>
                        <a:rPr lang="es-ES" sz="1000" b="1" i="0" u="none" strike="noStrike">
                          <a:solidFill>
                            <a:srgbClr val="FFFFFF"/>
                          </a:solidFill>
                          <a:effectLst/>
                          <a:latin typeface="Calibri" panose="020F0502020204030204" pitchFamily="34" charset="0"/>
                        </a:rPr>
                        <a:t>Totals</a:t>
                      </a:r>
                    </a:p>
                  </a:txBody>
                  <a:tcPr marL="7620" marR="7620" marT="7620" marB="0" anchor="ctr">
                    <a:lnL w="12700" cap="flat" cmpd="sng" algn="ctr">
                      <a:solidFill>
                        <a:srgbClr val="FFFFFF"/>
                      </a:solidFill>
                      <a:prstDash val="solid"/>
                      <a:round/>
                      <a:headEnd type="none" w="med" len="med"/>
                      <a:tailEnd type="none" w="med" len="med"/>
                    </a:lnL>
                    <a:lnR>
                      <a:noFill/>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CC812"/>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884081430"/>
                  </a:ext>
                </a:extLst>
              </a:tr>
              <a:tr h="312420">
                <a:tc>
                  <a:txBody>
                    <a:bodyPr/>
                    <a:lstStyle/>
                    <a:p>
                      <a:pPr algn="ctr" rtl="0" fontAlgn="ctr"/>
                      <a:r>
                        <a:rPr lang="es-ES" sz="900" b="1" i="0" u="none" strike="noStrike">
                          <a:solidFill>
                            <a:srgbClr val="FFFFFF"/>
                          </a:solidFill>
                          <a:effectLst/>
                          <a:latin typeface="Calibri" panose="020F0502020204030204" pitchFamily="34" charset="0"/>
                        </a:rPr>
                        <a:t>Àrees Aptes ha</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CC812"/>
                    </a:solidFill>
                  </a:tcPr>
                </a:tc>
                <a:tc>
                  <a:txBody>
                    <a:bodyPr/>
                    <a:lstStyle/>
                    <a:p>
                      <a:pPr algn="ctr" rtl="0" fontAlgn="ctr"/>
                      <a:r>
                        <a:rPr lang="es-ES" sz="900" b="1" i="0" u="none" strike="noStrike">
                          <a:solidFill>
                            <a:srgbClr val="FFFFFF"/>
                          </a:solidFill>
                          <a:effectLst/>
                          <a:latin typeface="Calibri" panose="020F0502020204030204" pitchFamily="34" charset="0"/>
                        </a:rPr>
                        <a:t>% Àrees Aptes de SNU</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CC812"/>
                    </a:solidFill>
                  </a:tcPr>
                </a:tc>
                <a:tc>
                  <a:txBody>
                    <a:bodyPr/>
                    <a:lstStyle/>
                    <a:p>
                      <a:pPr algn="ctr" rtl="0" fontAlgn="ctr"/>
                      <a:r>
                        <a:rPr lang="es-ES" sz="900" b="1" i="0" u="none" strike="noStrike">
                          <a:solidFill>
                            <a:srgbClr val="FFFFFF"/>
                          </a:solidFill>
                          <a:effectLst/>
                          <a:latin typeface="Calibri" panose="020F0502020204030204" pitchFamily="34" charset="0"/>
                        </a:rPr>
                        <a:t>Àrees Òptimes ha</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CC812"/>
                    </a:solidFill>
                  </a:tcPr>
                </a:tc>
                <a:tc>
                  <a:txBody>
                    <a:bodyPr/>
                    <a:lstStyle/>
                    <a:p>
                      <a:pPr algn="ctr" rtl="0" fontAlgn="ctr"/>
                      <a:r>
                        <a:rPr lang="es-ES" sz="900" b="1" i="0" u="none" strike="noStrike">
                          <a:solidFill>
                            <a:srgbClr val="FFFFFF"/>
                          </a:solidFill>
                          <a:effectLst/>
                          <a:latin typeface="Calibri" panose="020F0502020204030204" pitchFamily="34" charset="0"/>
                        </a:rPr>
                        <a:t>% Àrees Òptimes de SNU</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CC812"/>
                    </a:solidFill>
                  </a:tcPr>
                </a:tc>
                <a:tc>
                  <a:txBody>
                    <a:bodyPr/>
                    <a:lstStyle/>
                    <a:p>
                      <a:pPr algn="ctr" rtl="0" fontAlgn="ctr"/>
                      <a:r>
                        <a:rPr lang="es-ES" sz="900" b="1" i="0" u="none" strike="noStrike">
                          <a:solidFill>
                            <a:srgbClr val="FFFFFF"/>
                          </a:solidFill>
                          <a:effectLst/>
                          <a:latin typeface="Calibri" panose="020F0502020204030204" pitchFamily="34" charset="0"/>
                        </a:rPr>
                        <a:t>Àrees de SNU ha</a:t>
                      </a:r>
                    </a:p>
                  </a:txBody>
                  <a:tcPr marL="7620" marR="7620" marT="7620" marB="0" anchor="ctr">
                    <a:lnL w="12700" cap="flat" cmpd="sng" algn="ctr">
                      <a:solidFill>
                        <a:srgbClr val="FFFFFF"/>
                      </a:solidFill>
                      <a:prstDash val="solid"/>
                      <a:round/>
                      <a:headEnd type="none" w="med" len="med"/>
                      <a:tailEnd type="none" w="med" len="med"/>
                    </a:lnL>
                    <a:lnR>
                      <a:noFill/>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CC812"/>
                    </a:solidFill>
                  </a:tcPr>
                </a:tc>
                <a:extLst>
                  <a:ext uri="{0D108BD9-81ED-4DB2-BD59-A6C34878D82A}">
                    <a16:rowId xmlns:a16="http://schemas.microsoft.com/office/drawing/2014/main" val="3059852206"/>
                  </a:ext>
                </a:extLst>
              </a:tr>
              <a:tr h="190500">
                <a:tc>
                  <a:txBody>
                    <a:bodyPr/>
                    <a:lstStyle/>
                    <a:p>
                      <a:pPr algn="ctr" rtl="0" fontAlgn="ctr"/>
                      <a:r>
                        <a:rPr lang="es-ES" sz="900" b="1" i="0" u="none" strike="noStrike" dirty="0">
                          <a:solidFill>
                            <a:srgbClr val="929497"/>
                          </a:solidFill>
                          <a:effectLst/>
                          <a:latin typeface="Calibri" panose="020F0502020204030204" pitchFamily="34" charset="0"/>
                        </a:rPr>
                        <a:t>116.942</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900" b="1" i="0" u="none" strike="noStrike">
                          <a:solidFill>
                            <a:srgbClr val="929497"/>
                          </a:solidFill>
                          <a:effectLst/>
                          <a:latin typeface="Calibri" panose="020F0502020204030204" pitchFamily="34" charset="0"/>
                        </a:rPr>
                        <a:t>10,05</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900" b="1" i="0" u="none" strike="noStrike">
                          <a:solidFill>
                            <a:srgbClr val="929497"/>
                          </a:solidFill>
                          <a:effectLst/>
                          <a:latin typeface="Calibri" panose="020F0502020204030204" pitchFamily="34" charset="0"/>
                        </a:rPr>
                        <a:t>16.858</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900" b="1" i="0" u="none" strike="noStrike">
                          <a:solidFill>
                            <a:srgbClr val="929497"/>
                          </a:solidFill>
                          <a:effectLst/>
                          <a:latin typeface="Calibri" panose="020F0502020204030204" pitchFamily="34" charset="0"/>
                        </a:rPr>
                        <a:t>1,45</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900" b="1" i="0" u="none" strike="noStrike" dirty="0">
                          <a:solidFill>
                            <a:srgbClr val="929497"/>
                          </a:solidFill>
                          <a:effectLst/>
                          <a:latin typeface="Calibri" panose="020F0502020204030204" pitchFamily="34" charset="0"/>
                        </a:rPr>
                        <a:t>1.163.538</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extLst>
                  <a:ext uri="{0D108BD9-81ED-4DB2-BD59-A6C34878D82A}">
                    <a16:rowId xmlns:a16="http://schemas.microsoft.com/office/drawing/2014/main" val="2682616868"/>
                  </a:ext>
                </a:extLst>
              </a:tr>
            </a:tbl>
          </a:graphicData>
        </a:graphic>
      </p:graphicFrame>
    </p:spTree>
    <p:extLst>
      <p:ext uri="{BB962C8B-B14F-4D97-AF65-F5344CB8AC3E}">
        <p14:creationId xmlns:p14="http://schemas.microsoft.com/office/powerpoint/2010/main" val="2277568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a:extLst>
              <a:ext uri="{FF2B5EF4-FFF2-40B4-BE49-F238E27FC236}">
                <a16:creationId xmlns:a16="http://schemas.microsoft.com/office/drawing/2014/main" id="{8D3F3E03-115B-4A86-AE38-F97FAF0999A3}"/>
              </a:ext>
            </a:extLst>
          </p:cNvPr>
          <p:cNvSpPr>
            <a:spLocks noGrp="1"/>
          </p:cNvSpPr>
          <p:nvPr>
            <p:ph type="body" sz="quarter" idx="18"/>
          </p:nvPr>
        </p:nvSpPr>
        <p:spPr>
          <a:xfrm>
            <a:off x="532306" y="6518158"/>
            <a:ext cx="8104187" cy="193899"/>
          </a:xfrm>
        </p:spPr>
        <p:txBody>
          <a:bodyPr>
            <a:normAutofit fontScale="92500" lnSpcReduction="10000"/>
          </a:bodyPr>
          <a:lstStyle/>
          <a:p>
            <a:r>
              <a:rPr lang="ca-ES" dirty="0"/>
              <a:t>Distribució de superfície entre òptima, apta i no apta per parcel·les, municipis i comarques</a:t>
            </a:r>
          </a:p>
        </p:txBody>
      </p:sp>
      <p:sp>
        <p:nvSpPr>
          <p:cNvPr id="21" name="CuadroTexto 20">
            <a:extLst>
              <a:ext uri="{FF2B5EF4-FFF2-40B4-BE49-F238E27FC236}">
                <a16:creationId xmlns:a16="http://schemas.microsoft.com/office/drawing/2014/main" id="{D733840E-8592-41FF-8FA2-12ECAF7964E6}"/>
              </a:ext>
            </a:extLst>
          </p:cNvPr>
          <p:cNvSpPr txBox="1"/>
          <p:nvPr/>
        </p:nvSpPr>
        <p:spPr>
          <a:xfrm>
            <a:off x="7563775" y="3810820"/>
            <a:ext cx="4299321" cy="2246769"/>
          </a:xfrm>
          <a:prstGeom prst="rect">
            <a:avLst/>
          </a:prstGeom>
          <a:noFill/>
        </p:spPr>
        <p:txBody>
          <a:bodyPr wrap="square" rtlCol="0">
            <a:spAutoFit/>
          </a:bodyPr>
          <a:lstStyle/>
          <a:p>
            <a:r>
              <a:rPr lang="es-ES" sz="2000" dirty="0">
                <a:solidFill>
                  <a:srgbClr val="929497"/>
                </a:solidFill>
                <a:latin typeface="Calibri" panose="020F0502020204030204" pitchFamily="34" charset="0"/>
              </a:rPr>
              <a:t>Les </a:t>
            </a:r>
            <a:r>
              <a:rPr lang="es-ES" sz="2000" dirty="0" err="1">
                <a:solidFill>
                  <a:srgbClr val="929497"/>
                </a:solidFill>
                <a:latin typeface="Calibri" panose="020F0502020204030204" pitchFamily="34" charset="0"/>
              </a:rPr>
              <a:t>àrees</a:t>
            </a:r>
            <a:r>
              <a:rPr lang="es-ES" sz="2000" dirty="0">
                <a:solidFill>
                  <a:srgbClr val="929497"/>
                </a:solidFill>
                <a:latin typeface="Calibri" panose="020F0502020204030204" pitchFamily="34" charset="0"/>
              </a:rPr>
              <a:t> Aptes i </a:t>
            </a:r>
            <a:r>
              <a:rPr lang="es-ES" sz="2000" dirty="0" err="1">
                <a:solidFill>
                  <a:srgbClr val="929497"/>
                </a:solidFill>
                <a:latin typeface="Calibri" panose="020F0502020204030204" pitchFamily="34" charset="0"/>
              </a:rPr>
              <a:t>Òptimes</a:t>
            </a:r>
            <a:r>
              <a:rPr lang="es-ES" sz="2000" dirty="0">
                <a:solidFill>
                  <a:srgbClr val="929497"/>
                </a:solidFill>
                <a:latin typeface="Calibri" panose="020F0502020204030204" pitchFamily="34" charset="0"/>
              </a:rPr>
              <a:t> sumen un total de 8.579 ha i representen un 1,33% de les </a:t>
            </a:r>
            <a:r>
              <a:rPr lang="es-ES" sz="2000" dirty="0" err="1">
                <a:solidFill>
                  <a:srgbClr val="929497"/>
                </a:solidFill>
                <a:latin typeface="Calibri" panose="020F0502020204030204" pitchFamily="34" charset="0"/>
              </a:rPr>
              <a:t>àrees</a:t>
            </a:r>
            <a:r>
              <a:rPr lang="es-ES" sz="2000" dirty="0">
                <a:solidFill>
                  <a:srgbClr val="929497"/>
                </a:solidFill>
                <a:latin typeface="Calibri" panose="020F0502020204030204" pitchFamily="34" charset="0"/>
              </a:rPr>
              <a:t> de SNU.</a:t>
            </a:r>
          </a:p>
          <a:p>
            <a:endParaRPr lang="es-ES" sz="2000" dirty="0">
              <a:solidFill>
                <a:srgbClr val="929497"/>
              </a:solidFill>
              <a:latin typeface="Calibri" panose="020F0502020204030204" pitchFamily="34" charset="0"/>
            </a:endParaRPr>
          </a:p>
          <a:p>
            <a:r>
              <a:rPr lang="es-ES" sz="2000" dirty="0">
                <a:solidFill>
                  <a:srgbClr val="929497"/>
                </a:solidFill>
                <a:latin typeface="Calibri" panose="020F0502020204030204" pitchFamily="34" charset="0"/>
              </a:rPr>
              <a:t>Les </a:t>
            </a:r>
            <a:r>
              <a:rPr lang="es-ES" sz="2000" dirty="0" err="1">
                <a:solidFill>
                  <a:srgbClr val="929497"/>
                </a:solidFill>
                <a:latin typeface="Calibri" panose="020F0502020204030204" pitchFamily="34" charset="0"/>
              </a:rPr>
              <a:t>àrees</a:t>
            </a:r>
            <a:r>
              <a:rPr lang="es-ES" sz="2000" dirty="0">
                <a:solidFill>
                  <a:srgbClr val="929497"/>
                </a:solidFill>
                <a:latin typeface="Calibri" panose="020F0502020204030204" pitchFamily="34" charset="0"/>
              </a:rPr>
              <a:t> </a:t>
            </a:r>
            <a:r>
              <a:rPr lang="es-ES" sz="2000" dirty="0" err="1">
                <a:solidFill>
                  <a:srgbClr val="929497"/>
                </a:solidFill>
                <a:latin typeface="Calibri" panose="020F0502020204030204" pitchFamily="34" charset="0"/>
              </a:rPr>
              <a:t>Òptimes</a:t>
            </a:r>
            <a:r>
              <a:rPr lang="es-ES" sz="2000" dirty="0">
                <a:solidFill>
                  <a:srgbClr val="929497"/>
                </a:solidFill>
                <a:latin typeface="Calibri" panose="020F0502020204030204" pitchFamily="34" charset="0"/>
              </a:rPr>
              <a:t> sumen un total de 1,479 ha i representen un 0,23% de les </a:t>
            </a:r>
            <a:r>
              <a:rPr lang="es-ES" sz="2000" dirty="0" err="1">
                <a:solidFill>
                  <a:srgbClr val="929497"/>
                </a:solidFill>
                <a:latin typeface="Calibri" panose="020F0502020204030204" pitchFamily="34" charset="0"/>
              </a:rPr>
              <a:t>àrees</a:t>
            </a:r>
            <a:r>
              <a:rPr lang="es-ES" sz="2000" dirty="0">
                <a:solidFill>
                  <a:srgbClr val="929497"/>
                </a:solidFill>
                <a:latin typeface="Calibri" panose="020F0502020204030204" pitchFamily="34" charset="0"/>
              </a:rPr>
              <a:t> de SNU.</a:t>
            </a:r>
          </a:p>
        </p:txBody>
      </p:sp>
      <p:sp>
        <p:nvSpPr>
          <p:cNvPr id="15" name="Marcador de texto 2">
            <a:extLst>
              <a:ext uri="{FF2B5EF4-FFF2-40B4-BE49-F238E27FC236}">
                <a16:creationId xmlns:a16="http://schemas.microsoft.com/office/drawing/2014/main" id="{8FDBAC1B-D991-4649-AABD-B308E34680AD}"/>
              </a:ext>
            </a:extLst>
          </p:cNvPr>
          <p:cNvSpPr txBox="1">
            <a:spLocks/>
          </p:cNvSpPr>
          <p:nvPr/>
        </p:nvSpPr>
        <p:spPr>
          <a:xfrm>
            <a:off x="1044704" y="273569"/>
            <a:ext cx="10102591" cy="621457"/>
          </a:xfrm>
          <a:prstGeom prst="rect">
            <a:avLst/>
          </a:prstGeom>
        </p:spPr>
        <p:txBody>
          <a:bodyPr vert="horz" lIns="0" tIns="0" rIns="0" bIns="0" rtlCol="0">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accent4"/>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a-ES" sz="3400" dirty="0"/>
              <a:t>Resultats</a:t>
            </a:r>
          </a:p>
          <a:p>
            <a:r>
              <a:rPr lang="ca-ES" sz="2100" dirty="0"/>
              <a:t> Superfície segons aptitud fotovoltaica. Regió Alt Pirineu i Aran</a:t>
            </a:r>
          </a:p>
          <a:p>
            <a:endParaRPr lang="ca-ES" dirty="0"/>
          </a:p>
        </p:txBody>
      </p:sp>
      <p:sp>
        <p:nvSpPr>
          <p:cNvPr id="16" name="Elipse 15">
            <a:extLst>
              <a:ext uri="{FF2B5EF4-FFF2-40B4-BE49-F238E27FC236}">
                <a16:creationId xmlns:a16="http://schemas.microsoft.com/office/drawing/2014/main" id="{A80C3FC1-F75A-48DC-B51F-E1AC66925002}"/>
              </a:ext>
            </a:extLst>
          </p:cNvPr>
          <p:cNvSpPr/>
          <p:nvPr/>
        </p:nvSpPr>
        <p:spPr>
          <a:xfrm>
            <a:off x="385740" y="273552"/>
            <a:ext cx="540000" cy="540000"/>
          </a:xfrm>
          <a:prstGeom prst="ellipse">
            <a:avLst/>
          </a:prstGeom>
          <a:solidFill>
            <a:srgbClr val="FCC8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latin typeface="Calibri" panose="020F0502020204030204" pitchFamily="34" charset="0"/>
                <a:cs typeface="Calibri" panose="020F0502020204030204" pitchFamily="34" charset="0"/>
              </a:rPr>
              <a:t>3</a:t>
            </a:r>
            <a:endParaRPr lang="ca-ES" sz="2000" b="1" dirty="0">
              <a:latin typeface="Calibri" panose="020F0502020204030204" pitchFamily="34" charset="0"/>
              <a:cs typeface="Calibri" panose="020F0502020204030204" pitchFamily="34" charset="0"/>
            </a:endParaRPr>
          </a:p>
        </p:txBody>
      </p:sp>
      <p:pic>
        <p:nvPicPr>
          <p:cNvPr id="13" name="Imagen 12">
            <a:extLst>
              <a:ext uri="{FF2B5EF4-FFF2-40B4-BE49-F238E27FC236}">
                <a16:creationId xmlns:a16="http://schemas.microsoft.com/office/drawing/2014/main" id="{A90E9EE4-56D9-4C39-8366-27424C7882F1}"/>
              </a:ext>
            </a:extLst>
          </p:cNvPr>
          <p:cNvPicPr>
            <a:picLocks noChangeAspect="1"/>
          </p:cNvPicPr>
          <p:nvPr/>
        </p:nvPicPr>
        <p:blipFill>
          <a:blip r:embed="rId2"/>
          <a:stretch>
            <a:fillRect/>
          </a:stretch>
        </p:blipFill>
        <p:spPr>
          <a:xfrm>
            <a:off x="385740" y="936350"/>
            <a:ext cx="6108464" cy="5461922"/>
          </a:xfrm>
          <a:prstGeom prst="rect">
            <a:avLst/>
          </a:prstGeom>
        </p:spPr>
      </p:pic>
      <p:pic>
        <p:nvPicPr>
          <p:cNvPr id="9" name="Imagen 8">
            <a:extLst>
              <a:ext uri="{FF2B5EF4-FFF2-40B4-BE49-F238E27FC236}">
                <a16:creationId xmlns:a16="http://schemas.microsoft.com/office/drawing/2014/main" id="{5A6D8498-CB1A-4100-B4A7-3267911DCD5D}"/>
              </a:ext>
            </a:extLst>
          </p:cNvPr>
          <p:cNvPicPr>
            <a:picLocks noChangeAspect="1"/>
          </p:cNvPicPr>
          <p:nvPr/>
        </p:nvPicPr>
        <p:blipFill>
          <a:blip r:embed="rId3"/>
          <a:stretch>
            <a:fillRect/>
          </a:stretch>
        </p:blipFill>
        <p:spPr>
          <a:xfrm>
            <a:off x="5368581" y="1324223"/>
            <a:ext cx="857250" cy="685800"/>
          </a:xfrm>
          <a:prstGeom prst="rect">
            <a:avLst/>
          </a:prstGeom>
        </p:spPr>
      </p:pic>
      <p:graphicFrame>
        <p:nvGraphicFramePr>
          <p:cNvPr id="18" name="Tabla 17">
            <a:extLst>
              <a:ext uri="{FF2B5EF4-FFF2-40B4-BE49-F238E27FC236}">
                <a16:creationId xmlns:a16="http://schemas.microsoft.com/office/drawing/2014/main" id="{25546791-A34C-46EE-AB2B-3C11707793C1}"/>
              </a:ext>
            </a:extLst>
          </p:cNvPr>
          <p:cNvGraphicFramePr>
            <a:graphicFrameLocks noGrp="1"/>
          </p:cNvGraphicFramePr>
          <p:nvPr>
            <p:extLst/>
          </p:nvPr>
        </p:nvGraphicFramePr>
        <p:xfrm>
          <a:off x="7423397" y="1062452"/>
          <a:ext cx="4305300" cy="2644140"/>
        </p:xfrm>
        <a:graphic>
          <a:graphicData uri="http://schemas.openxmlformats.org/drawingml/2006/table">
            <a:tbl>
              <a:tblPr/>
              <a:tblGrid>
                <a:gridCol w="843937">
                  <a:extLst>
                    <a:ext uri="{9D8B030D-6E8A-4147-A177-3AD203B41FA5}">
                      <a16:colId xmlns:a16="http://schemas.microsoft.com/office/drawing/2014/main" val="547913353"/>
                    </a:ext>
                  </a:extLst>
                </a:gridCol>
                <a:gridCol w="807244">
                  <a:extLst>
                    <a:ext uri="{9D8B030D-6E8A-4147-A177-3AD203B41FA5}">
                      <a16:colId xmlns:a16="http://schemas.microsoft.com/office/drawing/2014/main" val="2580751294"/>
                    </a:ext>
                  </a:extLst>
                </a:gridCol>
                <a:gridCol w="819475">
                  <a:extLst>
                    <a:ext uri="{9D8B030D-6E8A-4147-A177-3AD203B41FA5}">
                      <a16:colId xmlns:a16="http://schemas.microsoft.com/office/drawing/2014/main" val="1882163413"/>
                    </a:ext>
                  </a:extLst>
                </a:gridCol>
                <a:gridCol w="917322">
                  <a:extLst>
                    <a:ext uri="{9D8B030D-6E8A-4147-A177-3AD203B41FA5}">
                      <a16:colId xmlns:a16="http://schemas.microsoft.com/office/drawing/2014/main" val="3440835656"/>
                    </a:ext>
                  </a:extLst>
                </a:gridCol>
                <a:gridCol w="917322">
                  <a:extLst>
                    <a:ext uri="{9D8B030D-6E8A-4147-A177-3AD203B41FA5}">
                      <a16:colId xmlns:a16="http://schemas.microsoft.com/office/drawing/2014/main" val="2972184096"/>
                    </a:ext>
                  </a:extLst>
                </a:gridCol>
              </a:tblGrid>
              <a:tr h="190500">
                <a:tc>
                  <a:txBody>
                    <a:bodyPr/>
                    <a:lstStyle/>
                    <a:p>
                      <a:pPr algn="l" rtl="0" fontAlgn="b"/>
                      <a:r>
                        <a:rPr lang="es-ES" sz="1100" b="0" i="0" u="none" strike="noStrike">
                          <a:solidFill>
                            <a:srgbClr val="000000"/>
                          </a:solidFill>
                          <a:effectLst/>
                          <a:latin typeface="Arial" panose="020B0604020202020204" pitchFamily="34" charset="0"/>
                        </a:rPr>
                        <a:t> </a:t>
                      </a:r>
                    </a:p>
                  </a:txBody>
                  <a:tcPr marL="7620" marR="7620" marT="7620" marB="0" anchor="b">
                    <a:lnL>
                      <a:noFill/>
                    </a:lnL>
                    <a:lnR w="12700" cap="flat" cmpd="sng" algn="ctr">
                      <a:solidFill>
                        <a:srgbClr val="FFFFFF"/>
                      </a:solidFill>
                      <a:prstDash val="solid"/>
                      <a:round/>
                      <a:headEnd type="none" w="med" len="med"/>
                      <a:tailEnd type="none" w="med" len="med"/>
                    </a:lnR>
                    <a:lnT>
                      <a:noFill/>
                    </a:lnT>
                    <a:lnB w="12700" cap="flat" cmpd="sng" algn="ctr">
                      <a:solidFill>
                        <a:srgbClr val="FCC812"/>
                      </a:solidFill>
                      <a:prstDash val="solid"/>
                      <a:round/>
                      <a:headEnd type="none" w="med" len="med"/>
                      <a:tailEnd type="none" w="med" len="med"/>
                    </a:lnB>
                  </a:tcPr>
                </a:tc>
                <a:tc gridSpan="4">
                  <a:txBody>
                    <a:bodyPr/>
                    <a:lstStyle/>
                    <a:p>
                      <a:pPr algn="ctr" rtl="0" fontAlgn="ctr"/>
                      <a:r>
                        <a:rPr lang="es-ES" sz="1100" b="1" i="0" u="none" strike="noStrike">
                          <a:solidFill>
                            <a:srgbClr val="FFFFFF"/>
                          </a:solidFill>
                          <a:effectLst/>
                          <a:latin typeface="Calibri" panose="020F0502020204030204" pitchFamily="34" charset="0"/>
                        </a:rPr>
                        <a:t>REGIÓ ALT PIRIENU i ARAN</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CC812"/>
                    </a:solidFill>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723840912"/>
                  </a:ext>
                </a:extLst>
              </a:tr>
              <a:tr h="365760">
                <a:tc rowSpan="2">
                  <a:txBody>
                    <a:bodyPr/>
                    <a:lstStyle/>
                    <a:p>
                      <a:pPr algn="ctr" rtl="0" fontAlgn="ctr"/>
                      <a:r>
                        <a:rPr lang="es-ES" sz="1100" b="1" i="0" u="none" strike="noStrike">
                          <a:solidFill>
                            <a:srgbClr val="FFFFFF"/>
                          </a:solidFill>
                          <a:effectLst/>
                          <a:latin typeface="Calibri" panose="020F0502020204030204" pitchFamily="34" charset="0"/>
                        </a:rPr>
                        <a:t> Comarca</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CC812"/>
                    </a:solidFill>
                  </a:tcPr>
                </a:tc>
                <a:tc>
                  <a:txBody>
                    <a:bodyPr/>
                    <a:lstStyle/>
                    <a:p>
                      <a:pPr algn="ctr" rtl="0" fontAlgn="ctr"/>
                      <a:r>
                        <a:rPr lang="es-ES" sz="1100" b="1" i="0" u="none" strike="noStrike">
                          <a:solidFill>
                            <a:srgbClr val="FFFFFF"/>
                          </a:solidFill>
                          <a:effectLst/>
                          <a:latin typeface="Calibri" panose="020F0502020204030204" pitchFamily="34" charset="0"/>
                        </a:rPr>
                        <a:t>Àrees Aptes</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CC812"/>
                      </a:solidFill>
                      <a:prstDash val="solid"/>
                      <a:round/>
                      <a:headEnd type="none" w="med" len="med"/>
                      <a:tailEnd type="none" w="med" len="med"/>
                    </a:lnT>
                    <a:lnB>
                      <a:noFill/>
                    </a:lnB>
                    <a:solidFill>
                      <a:srgbClr val="FCC812"/>
                    </a:solidFill>
                  </a:tcPr>
                </a:tc>
                <a:tc>
                  <a:txBody>
                    <a:bodyPr/>
                    <a:lstStyle/>
                    <a:p>
                      <a:pPr algn="ctr" rtl="0" fontAlgn="ctr"/>
                      <a:r>
                        <a:rPr lang="es-ES" sz="1100" b="1" i="0" u="none" strike="noStrike">
                          <a:solidFill>
                            <a:srgbClr val="FFFFFF"/>
                          </a:solidFill>
                          <a:effectLst/>
                          <a:latin typeface="Calibri" panose="020F0502020204030204" pitchFamily="34" charset="0"/>
                        </a:rPr>
                        <a:t>Àrees Òptimes</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CC812"/>
                      </a:solidFill>
                      <a:prstDash val="solid"/>
                      <a:round/>
                      <a:headEnd type="none" w="med" len="med"/>
                      <a:tailEnd type="none" w="med" len="med"/>
                    </a:lnT>
                    <a:lnB>
                      <a:noFill/>
                    </a:lnB>
                    <a:solidFill>
                      <a:srgbClr val="FCC812"/>
                    </a:solidFill>
                  </a:tcPr>
                </a:tc>
                <a:tc>
                  <a:txBody>
                    <a:bodyPr/>
                    <a:lstStyle/>
                    <a:p>
                      <a:pPr algn="ctr" rtl="0" fontAlgn="ctr"/>
                      <a:r>
                        <a:rPr lang="es-ES" sz="1100" b="1" i="0" u="none" strike="noStrike">
                          <a:solidFill>
                            <a:srgbClr val="FFFFFF"/>
                          </a:solidFill>
                          <a:effectLst/>
                          <a:latin typeface="Calibri" panose="020F0502020204030204" pitchFamily="34" charset="0"/>
                        </a:rPr>
                        <a:t>Àrees No Aptes</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CC812"/>
                      </a:solidFill>
                      <a:prstDash val="solid"/>
                      <a:round/>
                      <a:headEnd type="none" w="med" len="med"/>
                      <a:tailEnd type="none" w="med" len="med"/>
                    </a:lnT>
                    <a:lnB>
                      <a:noFill/>
                    </a:lnB>
                    <a:solidFill>
                      <a:srgbClr val="FCC812"/>
                    </a:solidFill>
                  </a:tcPr>
                </a:tc>
                <a:tc>
                  <a:txBody>
                    <a:bodyPr/>
                    <a:lstStyle/>
                    <a:p>
                      <a:pPr algn="ctr" rtl="0" fontAlgn="ctr"/>
                      <a:r>
                        <a:rPr lang="es-ES" sz="1100" b="1" i="0" u="none" strike="noStrike">
                          <a:solidFill>
                            <a:srgbClr val="FFFFFF"/>
                          </a:solidFill>
                          <a:effectLst/>
                          <a:latin typeface="Calibri" panose="020F0502020204030204" pitchFamily="34" charset="0"/>
                        </a:rPr>
                        <a:t>Àrees SNU</a:t>
                      </a:r>
                    </a:p>
                  </a:txBody>
                  <a:tcPr marL="7620" marR="7620" marT="7620" marB="0" anchor="ctr">
                    <a:lnL w="12700" cap="flat" cmpd="sng" algn="ctr">
                      <a:solidFill>
                        <a:srgbClr val="FFFFFF"/>
                      </a:solidFill>
                      <a:prstDash val="solid"/>
                      <a:round/>
                      <a:headEnd type="none" w="med" len="med"/>
                      <a:tailEnd type="none" w="med" len="med"/>
                    </a:lnL>
                    <a:lnR>
                      <a:noFill/>
                    </a:lnR>
                    <a:lnT w="12700" cap="flat" cmpd="sng" algn="ctr">
                      <a:solidFill>
                        <a:srgbClr val="FCC812"/>
                      </a:solidFill>
                      <a:prstDash val="solid"/>
                      <a:round/>
                      <a:headEnd type="none" w="med" len="med"/>
                      <a:tailEnd type="none" w="med" len="med"/>
                    </a:lnT>
                    <a:lnB>
                      <a:noFill/>
                    </a:lnB>
                    <a:solidFill>
                      <a:srgbClr val="FCC812"/>
                    </a:solidFill>
                  </a:tcPr>
                </a:tc>
                <a:extLst>
                  <a:ext uri="{0D108BD9-81ED-4DB2-BD59-A6C34878D82A}">
                    <a16:rowId xmlns:a16="http://schemas.microsoft.com/office/drawing/2014/main" val="1774136136"/>
                  </a:ext>
                </a:extLst>
              </a:tr>
              <a:tr h="190500">
                <a:tc vMerge="1">
                  <a:txBody>
                    <a:bodyPr/>
                    <a:lstStyle/>
                    <a:p>
                      <a:endParaRPr lang="es-ES"/>
                    </a:p>
                  </a:txBody>
                  <a:tcPr/>
                </a:tc>
                <a:tc>
                  <a:txBody>
                    <a:bodyPr/>
                    <a:lstStyle/>
                    <a:p>
                      <a:pPr algn="ctr" rtl="0" fontAlgn="ctr"/>
                      <a:r>
                        <a:rPr lang="es-ES" sz="1100" b="1" i="0" u="none" strike="noStrike">
                          <a:solidFill>
                            <a:srgbClr val="FFFFFF"/>
                          </a:solidFill>
                          <a:effectLst/>
                          <a:latin typeface="Calibri" panose="020F0502020204030204" pitchFamily="34" charset="0"/>
                        </a:rPr>
                        <a:t>ha</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CC812"/>
                      </a:solidFill>
                      <a:prstDash val="solid"/>
                      <a:round/>
                      <a:headEnd type="none" w="med" len="med"/>
                      <a:tailEnd type="none" w="med" len="med"/>
                    </a:lnB>
                    <a:solidFill>
                      <a:srgbClr val="FCC812"/>
                    </a:solidFill>
                  </a:tcPr>
                </a:tc>
                <a:tc>
                  <a:txBody>
                    <a:bodyPr/>
                    <a:lstStyle/>
                    <a:p>
                      <a:pPr algn="ctr" rtl="0" fontAlgn="ctr"/>
                      <a:r>
                        <a:rPr lang="es-ES" sz="1100" b="1" i="0" u="none" strike="noStrike">
                          <a:solidFill>
                            <a:srgbClr val="FFFFFF"/>
                          </a:solidFill>
                          <a:effectLst/>
                          <a:latin typeface="Calibri" panose="020F0502020204030204" pitchFamily="34" charset="0"/>
                        </a:rPr>
                        <a:t>ha</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CC812"/>
                      </a:solidFill>
                      <a:prstDash val="solid"/>
                      <a:round/>
                      <a:headEnd type="none" w="med" len="med"/>
                      <a:tailEnd type="none" w="med" len="med"/>
                    </a:lnB>
                    <a:solidFill>
                      <a:srgbClr val="FCC812"/>
                    </a:solidFill>
                  </a:tcPr>
                </a:tc>
                <a:tc>
                  <a:txBody>
                    <a:bodyPr/>
                    <a:lstStyle/>
                    <a:p>
                      <a:pPr algn="ctr" rtl="0" fontAlgn="ctr"/>
                      <a:r>
                        <a:rPr lang="es-ES" sz="1100" b="1" i="0" u="none" strike="noStrike">
                          <a:solidFill>
                            <a:srgbClr val="FFFFFF"/>
                          </a:solidFill>
                          <a:effectLst/>
                          <a:latin typeface="Calibri" panose="020F0502020204030204" pitchFamily="34" charset="0"/>
                        </a:rPr>
                        <a:t>ha</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CC812"/>
                      </a:solidFill>
                      <a:prstDash val="solid"/>
                      <a:round/>
                      <a:headEnd type="none" w="med" len="med"/>
                      <a:tailEnd type="none" w="med" len="med"/>
                    </a:lnB>
                    <a:solidFill>
                      <a:srgbClr val="FCC812"/>
                    </a:solidFill>
                  </a:tcPr>
                </a:tc>
                <a:tc>
                  <a:txBody>
                    <a:bodyPr/>
                    <a:lstStyle/>
                    <a:p>
                      <a:pPr algn="ctr" rtl="0" fontAlgn="ctr"/>
                      <a:r>
                        <a:rPr lang="es-ES" sz="1100" b="1" i="0" u="none" strike="noStrike">
                          <a:solidFill>
                            <a:srgbClr val="FFFFFF"/>
                          </a:solidFill>
                          <a:effectLst/>
                          <a:latin typeface="Calibri" panose="020F0502020204030204" pitchFamily="34" charset="0"/>
                        </a:rPr>
                        <a:t>ha</a:t>
                      </a:r>
                    </a:p>
                  </a:txBody>
                  <a:tcPr marL="7620" marR="7620" marT="7620" marB="0" anchor="ctr">
                    <a:lnL w="12700" cap="flat" cmpd="sng" algn="ctr">
                      <a:solidFill>
                        <a:srgbClr val="FFFFFF"/>
                      </a:solidFill>
                      <a:prstDash val="solid"/>
                      <a:round/>
                      <a:headEnd type="none" w="med" len="med"/>
                      <a:tailEnd type="none" w="med" len="med"/>
                    </a:lnL>
                    <a:lnR>
                      <a:noFill/>
                    </a:lnR>
                    <a:lnT>
                      <a:noFill/>
                    </a:lnT>
                    <a:lnB w="12700" cap="flat" cmpd="sng" algn="ctr">
                      <a:solidFill>
                        <a:srgbClr val="FCC812"/>
                      </a:solidFill>
                      <a:prstDash val="solid"/>
                      <a:round/>
                      <a:headEnd type="none" w="med" len="med"/>
                      <a:tailEnd type="none" w="med" len="med"/>
                    </a:lnB>
                    <a:solidFill>
                      <a:srgbClr val="FCC812"/>
                    </a:solidFill>
                  </a:tcPr>
                </a:tc>
                <a:extLst>
                  <a:ext uri="{0D108BD9-81ED-4DB2-BD59-A6C34878D82A}">
                    <a16:rowId xmlns:a16="http://schemas.microsoft.com/office/drawing/2014/main" val="2324933538"/>
                  </a:ext>
                </a:extLst>
              </a:tr>
              <a:tr h="373380">
                <a:tc>
                  <a:txBody>
                    <a:bodyPr/>
                    <a:lstStyle/>
                    <a:p>
                      <a:pPr algn="ctr" rtl="0" fontAlgn="ctr"/>
                      <a:r>
                        <a:rPr lang="es-ES" sz="1100" b="1" i="0" u="none" strike="noStrike">
                          <a:solidFill>
                            <a:srgbClr val="929497"/>
                          </a:solidFill>
                          <a:effectLst/>
                          <a:latin typeface="Calibri" panose="020F0502020204030204" pitchFamily="34" charset="0"/>
                        </a:rPr>
                        <a:t>Alta Ribagorça</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a:solidFill>
                            <a:srgbClr val="929497"/>
                          </a:solidFill>
                          <a:effectLst/>
                          <a:latin typeface="Calibri" panose="020F0502020204030204" pitchFamily="34" charset="0"/>
                        </a:rPr>
                        <a:t>246,31</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a:solidFill>
                            <a:srgbClr val="929497"/>
                          </a:solidFill>
                          <a:effectLst/>
                          <a:latin typeface="Calibri" panose="020F0502020204030204" pitchFamily="34" charset="0"/>
                        </a:rPr>
                        <a:t>200</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a:solidFill>
                            <a:srgbClr val="929497"/>
                          </a:solidFill>
                          <a:effectLst/>
                          <a:latin typeface="Calibri" panose="020F0502020204030204" pitchFamily="34" charset="0"/>
                        </a:rPr>
                        <a:t>41.440</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a:solidFill>
                            <a:srgbClr val="929497"/>
                          </a:solidFill>
                          <a:effectLst/>
                          <a:latin typeface="Calibri" panose="020F0502020204030204" pitchFamily="34" charset="0"/>
                        </a:rPr>
                        <a:t>41.886</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3467817723"/>
                  </a:ext>
                </a:extLst>
              </a:tr>
              <a:tr h="190500">
                <a:tc>
                  <a:txBody>
                    <a:bodyPr/>
                    <a:lstStyle/>
                    <a:p>
                      <a:pPr algn="ctr" rtl="0" fontAlgn="ctr"/>
                      <a:r>
                        <a:rPr lang="es-ES" sz="1100" b="1" i="0" u="none" strike="noStrike">
                          <a:solidFill>
                            <a:srgbClr val="929497"/>
                          </a:solidFill>
                          <a:effectLst/>
                          <a:latin typeface="Calibri" panose="020F0502020204030204" pitchFamily="34" charset="0"/>
                        </a:rPr>
                        <a:t>Alt Urgell</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a:solidFill>
                            <a:srgbClr val="929497"/>
                          </a:solidFill>
                          <a:effectLst/>
                          <a:latin typeface="Calibri" panose="020F0502020204030204" pitchFamily="34" charset="0"/>
                        </a:rPr>
                        <a:t>576,84</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a:solidFill>
                            <a:srgbClr val="929497"/>
                          </a:solidFill>
                          <a:effectLst/>
                          <a:latin typeface="Calibri" panose="020F0502020204030204" pitchFamily="34" charset="0"/>
                        </a:rPr>
                        <a:t>211,58</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a:solidFill>
                            <a:srgbClr val="929497"/>
                          </a:solidFill>
                          <a:effectLst/>
                          <a:latin typeface="Calibri" panose="020F0502020204030204" pitchFamily="34" charset="0"/>
                        </a:rPr>
                        <a:t>139.441</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a:solidFill>
                            <a:srgbClr val="929497"/>
                          </a:solidFill>
                          <a:effectLst/>
                          <a:latin typeface="Calibri" panose="020F0502020204030204" pitchFamily="34" charset="0"/>
                        </a:rPr>
                        <a:t>140.229</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1161787561"/>
                  </a:ext>
                </a:extLst>
              </a:tr>
              <a:tr h="190500">
                <a:tc>
                  <a:txBody>
                    <a:bodyPr/>
                    <a:lstStyle/>
                    <a:p>
                      <a:pPr algn="ctr" rtl="0" fontAlgn="ctr"/>
                      <a:r>
                        <a:rPr lang="es-ES" sz="1100" b="1" i="0" u="none" strike="noStrike">
                          <a:solidFill>
                            <a:srgbClr val="929497"/>
                          </a:solidFill>
                          <a:effectLst/>
                          <a:latin typeface="Calibri" panose="020F0502020204030204" pitchFamily="34" charset="0"/>
                        </a:rPr>
                        <a:t>Cerdanya</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a:solidFill>
                            <a:srgbClr val="929497"/>
                          </a:solidFill>
                          <a:effectLst/>
                          <a:latin typeface="Calibri" panose="020F0502020204030204" pitchFamily="34" charset="0"/>
                        </a:rPr>
                        <a:t>151</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a:solidFill>
                            <a:srgbClr val="929497"/>
                          </a:solidFill>
                          <a:effectLst/>
                          <a:latin typeface="Calibri" panose="020F0502020204030204" pitchFamily="34" charset="0"/>
                        </a:rPr>
                        <a:t>67</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a:solidFill>
                            <a:srgbClr val="929497"/>
                          </a:solidFill>
                          <a:effectLst/>
                          <a:latin typeface="Calibri" panose="020F0502020204030204" pitchFamily="34" charset="0"/>
                        </a:rPr>
                        <a:t>28.497</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a:solidFill>
                            <a:srgbClr val="929497"/>
                          </a:solidFill>
                          <a:effectLst/>
                          <a:latin typeface="Calibri" panose="020F0502020204030204" pitchFamily="34" charset="0"/>
                        </a:rPr>
                        <a:t>28.715</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3050625394"/>
                  </a:ext>
                </a:extLst>
              </a:tr>
              <a:tr h="190500">
                <a:tc>
                  <a:txBody>
                    <a:bodyPr/>
                    <a:lstStyle/>
                    <a:p>
                      <a:pPr algn="ctr" rtl="0" fontAlgn="ctr"/>
                      <a:r>
                        <a:rPr lang="es-ES" sz="1100" b="1" i="0" u="none" strike="noStrike">
                          <a:solidFill>
                            <a:srgbClr val="929497"/>
                          </a:solidFill>
                          <a:effectLst/>
                          <a:latin typeface="Calibri" panose="020F0502020204030204" pitchFamily="34" charset="0"/>
                        </a:rPr>
                        <a:t>Pallars Jussà</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a:solidFill>
                            <a:srgbClr val="929497"/>
                          </a:solidFill>
                          <a:effectLst/>
                          <a:latin typeface="Calibri" panose="020F0502020204030204" pitchFamily="34" charset="0"/>
                        </a:rPr>
                        <a:t>2.831</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a:solidFill>
                            <a:srgbClr val="929497"/>
                          </a:solidFill>
                          <a:effectLst/>
                          <a:latin typeface="Calibri" panose="020F0502020204030204" pitchFamily="34" charset="0"/>
                        </a:rPr>
                        <a:t>706</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a:solidFill>
                            <a:srgbClr val="929497"/>
                          </a:solidFill>
                          <a:effectLst/>
                          <a:latin typeface="Calibri" panose="020F0502020204030204" pitchFamily="34" charset="0"/>
                        </a:rPr>
                        <a:t>126.616</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a:solidFill>
                            <a:srgbClr val="929497"/>
                          </a:solidFill>
                          <a:effectLst/>
                          <a:latin typeface="Calibri" panose="020F0502020204030204" pitchFamily="34" charset="0"/>
                        </a:rPr>
                        <a:t>130.153</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1103510594"/>
                  </a:ext>
                </a:extLst>
              </a:tr>
              <a:tr h="190500">
                <a:tc>
                  <a:txBody>
                    <a:bodyPr/>
                    <a:lstStyle/>
                    <a:p>
                      <a:pPr algn="ctr" rtl="0" fontAlgn="ctr"/>
                      <a:r>
                        <a:rPr lang="es-ES" sz="1100" b="1" i="0" u="none" strike="noStrike">
                          <a:solidFill>
                            <a:srgbClr val="929497"/>
                          </a:solidFill>
                          <a:effectLst/>
                          <a:latin typeface="Calibri" panose="020F0502020204030204" pitchFamily="34" charset="0"/>
                        </a:rPr>
                        <a:t>Pallars Sobirà</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a:solidFill>
                            <a:srgbClr val="929497"/>
                          </a:solidFill>
                          <a:effectLst/>
                          <a:latin typeface="Calibri" panose="020F0502020204030204" pitchFamily="34" charset="0"/>
                        </a:rPr>
                        <a:t>113</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a:solidFill>
                            <a:srgbClr val="929497"/>
                          </a:solidFill>
                          <a:effectLst/>
                          <a:latin typeface="Calibri" panose="020F0502020204030204" pitchFamily="34" charset="0"/>
                        </a:rPr>
                        <a:t>81</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a:solidFill>
                            <a:srgbClr val="929497"/>
                          </a:solidFill>
                          <a:effectLst/>
                          <a:latin typeface="Calibri" panose="020F0502020204030204" pitchFamily="34" charset="0"/>
                        </a:rPr>
                        <a:t>134.118</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a:solidFill>
                            <a:srgbClr val="929497"/>
                          </a:solidFill>
                          <a:effectLst/>
                          <a:latin typeface="Calibri" panose="020F0502020204030204" pitchFamily="34" charset="0"/>
                        </a:rPr>
                        <a:t>134.312</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2155515491"/>
                  </a:ext>
                </a:extLst>
              </a:tr>
              <a:tr h="190500">
                <a:tc>
                  <a:txBody>
                    <a:bodyPr/>
                    <a:lstStyle/>
                    <a:p>
                      <a:pPr algn="ctr" rtl="0" fontAlgn="ctr"/>
                      <a:r>
                        <a:rPr lang="es-ES" sz="1100" b="1" i="0" u="none" strike="noStrike">
                          <a:solidFill>
                            <a:srgbClr val="929497"/>
                          </a:solidFill>
                          <a:effectLst/>
                          <a:latin typeface="Calibri" panose="020F0502020204030204" pitchFamily="34" charset="0"/>
                        </a:rPr>
                        <a:t>Val d'Aran</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a:solidFill>
                            <a:srgbClr val="929497"/>
                          </a:solidFill>
                          <a:effectLst/>
                          <a:latin typeface="Calibri" panose="020F0502020204030204" pitchFamily="34" charset="0"/>
                        </a:rPr>
                        <a:t>34,31</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a:solidFill>
                            <a:srgbClr val="929497"/>
                          </a:solidFill>
                          <a:effectLst/>
                          <a:latin typeface="Calibri" panose="020F0502020204030204" pitchFamily="34" charset="0"/>
                        </a:rPr>
                        <a:t>61,21</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a:solidFill>
                            <a:srgbClr val="929497"/>
                          </a:solidFill>
                          <a:effectLst/>
                          <a:latin typeface="Calibri" panose="020F0502020204030204" pitchFamily="34" charset="0"/>
                        </a:rPr>
                        <a:t>62.165</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a:solidFill>
                            <a:srgbClr val="929497"/>
                          </a:solidFill>
                          <a:effectLst/>
                          <a:latin typeface="Calibri" panose="020F0502020204030204" pitchFamily="34" charset="0"/>
                        </a:rPr>
                        <a:t>62.260</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271589627"/>
                  </a:ext>
                </a:extLst>
              </a:tr>
              <a:tr h="190500">
                <a:tc>
                  <a:txBody>
                    <a:bodyPr/>
                    <a:lstStyle/>
                    <a:p>
                      <a:pPr algn="ctr" rtl="0" fontAlgn="ctr"/>
                      <a:r>
                        <a:rPr lang="es-ES" sz="1100" b="1" i="0" u="none" strike="noStrike">
                          <a:solidFill>
                            <a:srgbClr val="929497"/>
                          </a:solidFill>
                          <a:effectLst/>
                          <a:latin typeface="Calibri" panose="020F0502020204030204" pitchFamily="34" charset="0"/>
                        </a:rPr>
                        <a:t>Berguedà</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a:solidFill>
                            <a:srgbClr val="929497"/>
                          </a:solidFill>
                          <a:effectLst/>
                          <a:latin typeface="Calibri" panose="020F0502020204030204" pitchFamily="34" charset="0"/>
                        </a:rPr>
                        <a:t>0</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a:solidFill>
                            <a:srgbClr val="929497"/>
                          </a:solidFill>
                          <a:effectLst/>
                          <a:latin typeface="Calibri" panose="020F0502020204030204" pitchFamily="34" charset="0"/>
                        </a:rPr>
                        <a:t>0</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a:solidFill>
                            <a:srgbClr val="929497"/>
                          </a:solidFill>
                          <a:effectLst/>
                          <a:latin typeface="Calibri" panose="020F0502020204030204" pitchFamily="34" charset="0"/>
                        </a:rPr>
                        <a:t>5.577</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a:solidFill>
                            <a:srgbClr val="929497"/>
                          </a:solidFill>
                          <a:effectLst/>
                          <a:latin typeface="Calibri" panose="020F0502020204030204" pitchFamily="34" charset="0"/>
                        </a:rPr>
                        <a:t>5.577</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707748240"/>
                  </a:ext>
                </a:extLst>
              </a:tr>
              <a:tr h="190500">
                <a:tc>
                  <a:txBody>
                    <a:bodyPr/>
                    <a:lstStyle/>
                    <a:p>
                      <a:pPr algn="ctr" rtl="0" fontAlgn="ctr"/>
                      <a:r>
                        <a:rPr lang="es-ES" sz="1100" b="1" i="0" u="none" strike="noStrike">
                          <a:solidFill>
                            <a:srgbClr val="929497"/>
                          </a:solidFill>
                          <a:effectLst/>
                          <a:latin typeface="Calibri" panose="020F0502020204030204" pitchFamily="34" charset="0"/>
                        </a:rPr>
                        <a:t>Solsonès</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a:solidFill>
                            <a:srgbClr val="929497"/>
                          </a:solidFill>
                          <a:effectLst/>
                          <a:latin typeface="Calibri" panose="020F0502020204030204" pitchFamily="34" charset="0"/>
                        </a:rPr>
                        <a:t>3.149</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a:solidFill>
                            <a:srgbClr val="929497"/>
                          </a:solidFill>
                          <a:effectLst/>
                          <a:latin typeface="Calibri" panose="020F0502020204030204" pitchFamily="34" charset="0"/>
                        </a:rPr>
                        <a:t>152</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a:solidFill>
                            <a:srgbClr val="929497"/>
                          </a:solidFill>
                          <a:effectLst/>
                          <a:latin typeface="Calibri" panose="020F0502020204030204" pitchFamily="34" charset="0"/>
                        </a:rPr>
                        <a:t>94.057</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a:solidFill>
                            <a:srgbClr val="929497"/>
                          </a:solidFill>
                          <a:effectLst/>
                          <a:latin typeface="Calibri" panose="020F0502020204030204" pitchFamily="34" charset="0"/>
                        </a:rPr>
                        <a:t>97.358</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3541239956"/>
                  </a:ext>
                </a:extLst>
              </a:tr>
              <a:tr h="190500">
                <a:tc>
                  <a:txBody>
                    <a:bodyPr/>
                    <a:lstStyle/>
                    <a:p>
                      <a:pPr algn="ctr" rtl="0" fontAlgn="ctr"/>
                      <a:r>
                        <a:rPr lang="es-ES" sz="1100" b="1" i="0" u="none" strike="noStrike">
                          <a:solidFill>
                            <a:srgbClr val="929497"/>
                          </a:solidFill>
                          <a:effectLst/>
                          <a:latin typeface="Calibri" panose="020F0502020204030204" pitchFamily="34" charset="0"/>
                        </a:rPr>
                        <a:t>TOTAL</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1" i="0" u="none" strike="noStrike">
                          <a:solidFill>
                            <a:srgbClr val="929497"/>
                          </a:solidFill>
                          <a:effectLst/>
                          <a:latin typeface="Calibri" panose="020F0502020204030204" pitchFamily="34" charset="0"/>
                        </a:rPr>
                        <a:t>7.101</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1" i="0" u="none" strike="noStrike">
                          <a:solidFill>
                            <a:srgbClr val="929497"/>
                          </a:solidFill>
                          <a:effectLst/>
                          <a:latin typeface="Calibri" panose="020F0502020204030204" pitchFamily="34" charset="0"/>
                        </a:rPr>
                        <a:t>1.479</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1" i="0" u="none" strike="noStrike">
                          <a:solidFill>
                            <a:srgbClr val="929497"/>
                          </a:solidFill>
                          <a:effectLst/>
                          <a:latin typeface="Calibri" panose="020F0502020204030204" pitchFamily="34" charset="0"/>
                        </a:rPr>
                        <a:t>631.910</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1" i="0" u="none" strike="noStrike" dirty="0">
                          <a:solidFill>
                            <a:srgbClr val="929497"/>
                          </a:solidFill>
                          <a:effectLst/>
                          <a:latin typeface="Calibri" panose="020F0502020204030204" pitchFamily="34" charset="0"/>
                        </a:rPr>
                        <a:t>640.490</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extLst>
                  <a:ext uri="{0D108BD9-81ED-4DB2-BD59-A6C34878D82A}">
                    <a16:rowId xmlns:a16="http://schemas.microsoft.com/office/drawing/2014/main" val="2841377418"/>
                  </a:ext>
                </a:extLst>
              </a:tr>
            </a:tbl>
          </a:graphicData>
        </a:graphic>
      </p:graphicFrame>
    </p:spTree>
    <p:extLst>
      <p:ext uri="{BB962C8B-B14F-4D97-AF65-F5344CB8AC3E}">
        <p14:creationId xmlns:p14="http://schemas.microsoft.com/office/powerpoint/2010/main" val="37468094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a:extLst>
              <a:ext uri="{FF2B5EF4-FFF2-40B4-BE49-F238E27FC236}">
                <a16:creationId xmlns:a16="http://schemas.microsoft.com/office/drawing/2014/main" id="{8D3F3E03-115B-4A86-AE38-F97FAF0999A3}"/>
              </a:ext>
            </a:extLst>
          </p:cNvPr>
          <p:cNvSpPr>
            <a:spLocks noGrp="1"/>
          </p:cNvSpPr>
          <p:nvPr>
            <p:ph type="body" sz="quarter" idx="18"/>
          </p:nvPr>
        </p:nvSpPr>
        <p:spPr>
          <a:xfrm>
            <a:off x="532306" y="6518158"/>
            <a:ext cx="8104187" cy="193899"/>
          </a:xfrm>
        </p:spPr>
        <p:txBody>
          <a:bodyPr>
            <a:normAutofit fontScale="92500" lnSpcReduction="10000"/>
          </a:bodyPr>
          <a:lstStyle/>
          <a:p>
            <a:r>
              <a:rPr lang="ca-ES" dirty="0"/>
              <a:t>Distribució de superfície entre òptima, apta i no apta per parcel·les, municipis i comarques</a:t>
            </a:r>
          </a:p>
        </p:txBody>
      </p:sp>
      <p:sp>
        <p:nvSpPr>
          <p:cNvPr id="21" name="CuadroTexto 20">
            <a:extLst>
              <a:ext uri="{FF2B5EF4-FFF2-40B4-BE49-F238E27FC236}">
                <a16:creationId xmlns:a16="http://schemas.microsoft.com/office/drawing/2014/main" id="{D733840E-8592-41FF-8FA2-12ECAF7964E6}"/>
              </a:ext>
            </a:extLst>
          </p:cNvPr>
          <p:cNvSpPr txBox="1"/>
          <p:nvPr/>
        </p:nvSpPr>
        <p:spPr>
          <a:xfrm>
            <a:off x="7581530" y="3713085"/>
            <a:ext cx="4438020" cy="2246769"/>
          </a:xfrm>
          <a:prstGeom prst="rect">
            <a:avLst/>
          </a:prstGeom>
          <a:noFill/>
        </p:spPr>
        <p:txBody>
          <a:bodyPr wrap="square" rtlCol="0">
            <a:spAutoFit/>
          </a:bodyPr>
          <a:lstStyle/>
          <a:p>
            <a:r>
              <a:rPr lang="es-ES" sz="2000" dirty="0">
                <a:solidFill>
                  <a:srgbClr val="929497"/>
                </a:solidFill>
                <a:latin typeface="Calibri" panose="020F0502020204030204" pitchFamily="34" charset="0"/>
              </a:rPr>
              <a:t>Les </a:t>
            </a:r>
            <a:r>
              <a:rPr lang="es-ES" sz="2000" dirty="0" err="1">
                <a:solidFill>
                  <a:srgbClr val="929497"/>
                </a:solidFill>
                <a:latin typeface="Calibri" panose="020F0502020204030204" pitchFamily="34" charset="0"/>
              </a:rPr>
              <a:t>àrees</a:t>
            </a:r>
            <a:r>
              <a:rPr lang="es-ES" sz="2000" dirty="0">
                <a:solidFill>
                  <a:srgbClr val="929497"/>
                </a:solidFill>
                <a:latin typeface="Calibri" panose="020F0502020204030204" pitchFamily="34" charset="0"/>
              </a:rPr>
              <a:t> Aptes i </a:t>
            </a:r>
            <a:r>
              <a:rPr lang="es-ES" sz="2000" dirty="0" err="1">
                <a:solidFill>
                  <a:srgbClr val="929497"/>
                </a:solidFill>
                <a:latin typeface="Calibri" panose="020F0502020204030204" pitchFamily="34" charset="0"/>
              </a:rPr>
              <a:t>Òptimes</a:t>
            </a:r>
            <a:r>
              <a:rPr lang="es-ES" sz="2000" dirty="0">
                <a:solidFill>
                  <a:srgbClr val="929497"/>
                </a:solidFill>
                <a:latin typeface="Calibri" panose="020F0502020204030204" pitchFamily="34" charset="0"/>
              </a:rPr>
              <a:t> sumen un total de 125.221 ha i representen un 23,6 % de les </a:t>
            </a:r>
            <a:r>
              <a:rPr lang="es-ES" sz="2000" dirty="0" err="1">
                <a:solidFill>
                  <a:srgbClr val="929497"/>
                </a:solidFill>
                <a:latin typeface="Calibri" panose="020F0502020204030204" pitchFamily="34" charset="0"/>
              </a:rPr>
              <a:t>àrees</a:t>
            </a:r>
            <a:r>
              <a:rPr lang="es-ES" sz="2000" dirty="0">
                <a:solidFill>
                  <a:srgbClr val="929497"/>
                </a:solidFill>
                <a:latin typeface="Calibri" panose="020F0502020204030204" pitchFamily="34" charset="0"/>
              </a:rPr>
              <a:t> de SNU.</a:t>
            </a:r>
          </a:p>
          <a:p>
            <a:endParaRPr lang="es-ES" sz="2000" dirty="0">
              <a:solidFill>
                <a:srgbClr val="929497"/>
              </a:solidFill>
              <a:latin typeface="Calibri" panose="020F0502020204030204" pitchFamily="34" charset="0"/>
            </a:endParaRPr>
          </a:p>
          <a:p>
            <a:r>
              <a:rPr lang="es-ES" sz="2000" dirty="0">
                <a:solidFill>
                  <a:srgbClr val="929497"/>
                </a:solidFill>
                <a:latin typeface="Calibri" panose="020F0502020204030204" pitchFamily="34" charset="0"/>
              </a:rPr>
              <a:t>Les </a:t>
            </a:r>
            <a:r>
              <a:rPr lang="es-ES" sz="2000" dirty="0" err="1">
                <a:solidFill>
                  <a:srgbClr val="929497"/>
                </a:solidFill>
                <a:latin typeface="Calibri" panose="020F0502020204030204" pitchFamily="34" charset="0"/>
              </a:rPr>
              <a:t>àrees</a:t>
            </a:r>
            <a:r>
              <a:rPr lang="es-ES" sz="2000" dirty="0">
                <a:solidFill>
                  <a:srgbClr val="929497"/>
                </a:solidFill>
                <a:latin typeface="Calibri" panose="020F0502020204030204" pitchFamily="34" charset="0"/>
              </a:rPr>
              <a:t> </a:t>
            </a:r>
            <a:r>
              <a:rPr lang="es-ES" sz="2000" dirty="0" err="1">
                <a:solidFill>
                  <a:srgbClr val="929497"/>
                </a:solidFill>
                <a:latin typeface="Calibri" panose="020F0502020204030204" pitchFamily="34" charset="0"/>
              </a:rPr>
              <a:t>Òptimes</a:t>
            </a:r>
            <a:r>
              <a:rPr lang="es-ES" sz="2000" dirty="0">
                <a:solidFill>
                  <a:srgbClr val="929497"/>
                </a:solidFill>
                <a:latin typeface="Calibri" panose="020F0502020204030204" pitchFamily="34" charset="0"/>
              </a:rPr>
              <a:t> sumen un total de 15.380 ha i representen un 2,89% de les </a:t>
            </a:r>
            <a:r>
              <a:rPr lang="es-ES" sz="2000" dirty="0" err="1">
                <a:solidFill>
                  <a:srgbClr val="929497"/>
                </a:solidFill>
                <a:latin typeface="Calibri" panose="020F0502020204030204" pitchFamily="34" charset="0"/>
              </a:rPr>
              <a:t>àrees</a:t>
            </a:r>
            <a:r>
              <a:rPr lang="es-ES" sz="2000" dirty="0">
                <a:solidFill>
                  <a:srgbClr val="929497"/>
                </a:solidFill>
                <a:latin typeface="Calibri" panose="020F0502020204030204" pitchFamily="34" charset="0"/>
              </a:rPr>
              <a:t> de SNU.</a:t>
            </a:r>
          </a:p>
        </p:txBody>
      </p:sp>
      <p:sp>
        <p:nvSpPr>
          <p:cNvPr id="15" name="Marcador de texto 2">
            <a:extLst>
              <a:ext uri="{FF2B5EF4-FFF2-40B4-BE49-F238E27FC236}">
                <a16:creationId xmlns:a16="http://schemas.microsoft.com/office/drawing/2014/main" id="{8FDBAC1B-D991-4649-AABD-B308E34680AD}"/>
              </a:ext>
            </a:extLst>
          </p:cNvPr>
          <p:cNvSpPr txBox="1">
            <a:spLocks/>
          </p:cNvSpPr>
          <p:nvPr/>
        </p:nvSpPr>
        <p:spPr>
          <a:xfrm>
            <a:off x="1044704" y="273569"/>
            <a:ext cx="10102591" cy="621457"/>
          </a:xfrm>
          <a:prstGeom prst="rect">
            <a:avLst/>
          </a:prstGeom>
        </p:spPr>
        <p:txBody>
          <a:bodyPr vert="horz" lIns="0" tIns="0" rIns="0" bIns="0" rtlCol="0">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accent4"/>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a-ES" sz="3400" dirty="0"/>
              <a:t>Resultats</a:t>
            </a:r>
          </a:p>
          <a:p>
            <a:r>
              <a:rPr lang="ca-ES" sz="2100" dirty="0"/>
              <a:t> Superfície segons aptitud fotovoltaica. Regió Ponent</a:t>
            </a:r>
          </a:p>
          <a:p>
            <a:endParaRPr lang="ca-ES" dirty="0"/>
          </a:p>
        </p:txBody>
      </p:sp>
      <p:sp>
        <p:nvSpPr>
          <p:cNvPr id="16" name="Elipse 15">
            <a:extLst>
              <a:ext uri="{FF2B5EF4-FFF2-40B4-BE49-F238E27FC236}">
                <a16:creationId xmlns:a16="http://schemas.microsoft.com/office/drawing/2014/main" id="{A80C3FC1-F75A-48DC-B51F-E1AC66925002}"/>
              </a:ext>
            </a:extLst>
          </p:cNvPr>
          <p:cNvSpPr/>
          <p:nvPr/>
        </p:nvSpPr>
        <p:spPr>
          <a:xfrm>
            <a:off x="385740" y="273552"/>
            <a:ext cx="540000" cy="540000"/>
          </a:xfrm>
          <a:prstGeom prst="ellipse">
            <a:avLst/>
          </a:prstGeom>
          <a:solidFill>
            <a:srgbClr val="FCC8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latin typeface="Calibri" panose="020F0502020204030204" pitchFamily="34" charset="0"/>
                <a:cs typeface="Calibri" panose="020F0502020204030204" pitchFamily="34" charset="0"/>
              </a:rPr>
              <a:t>3</a:t>
            </a:r>
            <a:endParaRPr lang="ca-ES" sz="2000" b="1" dirty="0">
              <a:latin typeface="Calibri" panose="020F0502020204030204" pitchFamily="34" charset="0"/>
              <a:cs typeface="Calibri" panose="020F0502020204030204" pitchFamily="34" charset="0"/>
            </a:endParaRPr>
          </a:p>
        </p:txBody>
      </p:sp>
      <p:pic>
        <p:nvPicPr>
          <p:cNvPr id="13" name="Imagen 12">
            <a:extLst>
              <a:ext uri="{FF2B5EF4-FFF2-40B4-BE49-F238E27FC236}">
                <a16:creationId xmlns:a16="http://schemas.microsoft.com/office/drawing/2014/main" id="{6E8FD845-06F2-49D3-895E-327CEA0E83DE}"/>
              </a:ext>
            </a:extLst>
          </p:cNvPr>
          <p:cNvPicPr>
            <a:picLocks noChangeAspect="1"/>
          </p:cNvPicPr>
          <p:nvPr/>
        </p:nvPicPr>
        <p:blipFill>
          <a:blip r:embed="rId2"/>
          <a:stretch>
            <a:fillRect/>
          </a:stretch>
        </p:blipFill>
        <p:spPr>
          <a:xfrm>
            <a:off x="532305" y="961894"/>
            <a:ext cx="7004651" cy="5486730"/>
          </a:xfrm>
          <a:prstGeom prst="rect">
            <a:avLst/>
          </a:prstGeom>
        </p:spPr>
      </p:pic>
      <p:pic>
        <p:nvPicPr>
          <p:cNvPr id="9" name="Imagen 8">
            <a:extLst>
              <a:ext uri="{FF2B5EF4-FFF2-40B4-BE49-F238E27FC236}">
                <a16:creationId xmlns:a16="http://schemas.microsoft.com/office/drawing/2014/main" id="{736EE0B1-D591-4FB2-965A-E1D2478AFE79}"/>
              </a:ext>
            </a:extLst>
          </p:cNvPr>
          <p:cNvPicPr>
            <a:picLocks noChangeAspect="1"/>
          </p:cNvPicPr>
          <p:nvPr/>
        </p:nvPicPr>
        <p:blipFill>
          <a:blip r:embed="rId3"/>
          <a:stretch>
            <a:fillRect/>
          </a:stretch>
        </p:blipFill>
        <p:spPr>
          <a:xfrm>
            <a:off x="5333630" y="5210306"/>
            <a:ext cx="857250" cy="685800"/>
          </a:xfrm>
          <a:prstGeom prst="rect">
            <a:avLst/>
          </a:prstGeom>
        </p:spPr>
      </p:pic>
      <p:graphicFrame>
        <p:nvGraphicFramePr>
          <p:cNvPr id="14" name="Tabla 13">
            <a:extLst>
              <a:ext uri="{FF2B5EF4-FFF2-40B4-BE49-F238E27FC236}">
                <a16:creationId xmlns:a16="http://schemas.microsoft.com/office/drawing/2014/main" id="{28012F4B-7D95-40E4-A9E0-B47CB6E411FD}"/>
              </a:ext>
            </a:extLst>
          </p:cNvPr>
          <p:cNvGraphicFramePr>
            <a:graphicFrameLocks noGrp="1"/>
          </p:cNvGraphicFramePr>
          <p:nvPr>
            <p:extLst/>
          </p:nvPr>
        </p:nvGraphicFramePr>
        <p:xfrm>
          <a:off x="7722694" y="961894"/>
          <a:ext cx="4057975" cy="2459671"/>
        </p:xfrm>
        <a:graphic>
          <a:graphicData uri="http://schemas.openxmlformats.org/drawingml/2006/table">
            <a:tbl>
              <a:tblPr/>
              <a:tblGrid>
                <a:gridCol w="811595">
                  <a:extLst>
                    <a:ext uri="{9D8B030D-6E8A-4147-A177-3AD203B41FA5}">
                      <a16:colId xmlns:a16="http://schemas.microsoft.com/office/drawing/2014/main" val="2059360646"/>
                    </a:ext>
                  </a:extLst>
                </a:gridCol>
                <a:gridCol w="811595">
                  <a:extLst>
                    <a:ext uri="{9D8B030D-6E8A-4147-A177-3AD203B41FA5}">
                      <a16:colId xmlns:a16="http://schemas.microsoft.com/office/drawing/2014/main" val="2137490260"/>
                    </a:ext>
                  </a:extLst>
                </a:gridCol>
                <a:gridCol w="811595">
                  <a:extLst>
                    <a:ext uri="{9D8B030D-6E8A-4147-A177-3AD203B41FA5}">
                      <a16:colId xmlns:a16="http://schemas.microsoft.com/office/drawing/2014/main" val="139622622"/>
                    </a:ext>
                  </a:extLst>
                </a:gridCol>
                <a:gridCol w="811595">
                  <a:extLst>
                    <a:ext uri="{9D8B030D-6E8A-4147-A177-3AD203B41FA5}">
                      <a16:colId xmlns:a16="http://schemas.microsoft.com/office/drawing/2014/main" val="553227045"/>
                    </a:ext>
                  </a:extLst>
                </a:gridCol>
                <a:gridCol w="811595">
                  <a:extLst>
                    <a:ext uri="{9D8B030D-6E8A-4147-A177-3AD203B41FA5}">
                      <a16:colId xmlns:a16="http://schemas.microsoft.com/office/drawing/2014/main" val="1858446496"/>
                    </a:ext>
                  </a:extLst>
                </a:gridCol>
              </a:tblGrid>
              <a:tr h="207043">
                <a:tc>
                  <a:txBody>
                    <a:bodyPr/>
                    <a:lstStyle/>
                    <a:p>
                      <a:pPr algn="l" rtl="0" fontAlgn="b"/>
                      <a:r>
                        <a:rPr lang="es-ES" sz="1100" b="0" i="0" u="none" strike="noStrike">
                          <a:solidFill>
                            <a:srgbClr val="000000"/>
                          </a:solidFill>
                          <a:effectLst/>
                          <a:latin typeface="Arial" panose="020B0604020202020204" pitchFamily="34" charset="0"/>
                        </a:rPr>
                        <a:t> </a:t>
                      </a:r>
                    </a:p>
                  </a:txBody>
                  <a:tcPr marL="7620" marR="7620" marT="7620" marB="0" anchor="b">
                    <a:lnL>
                      <a:noFill/>
                    </a:lnL>
                    <a:lnR w="12700" cap="flat" cmpd="sng" algn="ctr">
                      <a:solidFill>
                        <a:srgbClr val="FFFFFF"/>
                      </a:solidFill>
                      <a:prstDash val="solid"/>
                      <a:round/>
                      <a:headEnd type="none" w="med" len="med"/>
                      <a:tailEnd type="none" w="med" len="med"/>
                    </a:lnR>
                    <a:lnT>
                      <a:noFill/>
                    </a:lnT>
                    <a:lnB w="12700" cap="flat" cmpd="sng" algn="ctr">
                      <a:solidFill>
                        <a:srgbClr val="FCC812"/>
                      </a:solidFill>
                      <a:prstDash val="solid"/>
                      <a:round/>
                      <a:headEnd type="none" w="med" len="med"/>
                      <a:tailEnd type="none" w="med" len="med"/>
                    </a:lnB>
                  </a:tcPr>
                </a:tc>
                <a:tc gridSpan="4">
                  <a:txBody>
                    <a:bodyPr/>
                    <a:lstStyle/>
                    <a:p>
                      <a:pPr algn="ctr" rtl="0" fontAlgn="ctr"/>
                      <a:r>
                        <a:rPr lang="es-ES" sz="1100" b="1" i="0" u="none" strike="noStrike">
                          <a:solidFill>
                            <a:srgbClr val="FFFFFF"/>
                          </a:solidFill>
                          <a:effectLst/>
                          <a:latin typeface="Calibri" panose="020F0502020204030204" pitchFamily="34" charset="0"/>
                        </a:rPr>
                        <a:t>REGIÓ PONENT</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CC812"/>
                    </a:solidFill>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972608264"/>
                  </a:ext>
                </a:extLst>
              </a:tr>
              <a:tr h="397523">
                <a:tc rowSpan="2">
                  <a:txBody>
                    <a:bodyPr/>
                    <a:lstStyle/>
                    <a:p>
                      <a:pPr algn="ctr" rtl="0" fontAlgn="ctr"/>
                      <a:r>
                        <a:rPr lang="es-ES" sz="1100" b="1" i="0" u="none" strike="noStrike">
                          <a:solidFill>
                            <a:srgbClr val="FFFFFF"/>
                          </a:solidFill>
                          <a:effectLst/>
                          <a:latin typeface="Calibri" panose="020F0502020204030204" pitchFamily="34" charset="0"/>
                        </a:rPr>
                        <a:t> Comarca</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CC812"/>
                    </a:solidFill>
                  </a:tcPr>
                </a:tc>
                <a:tc>
                  <a:txBody>
                    <a:bodyPr/>
                    <a:lstStyle/>
                    <a:p>
                      <a:pPr algn="ctr" rtl="0" fontAlgn="ctr"/>
                      <a:r>
                        <a:rPr lang="es-ES" sz="1100" b="1" i="0" u="none" strike="noStrike">
                          <a:solidFill>
                            <a:srgbClr val="FFFFFF"/>
                          </a:solidFill>
                          <a:effectLst/>
                          <a:latin typeface="Calibri" panose="020F0502020204030204" pitchFamily="34" charset="0"/>
                        </a:rPr>
                        <a:t>Àrees Aptes</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CC812"/>
                      </a:solidFill>
                      <a:prstDash val="solid"/>
                      <a:round/>
                      <a:headEnd type="none" w="med" len="med"/>
                      <a:tailEnd type="none" w="med" len="med"/>
                    </a:lnT>
                    <a:lnB>
                      <a:noFill/>
                    </a:lnB>
                    <a:solidFill>
                      <a:srgbClr val="FCC812"/>
                    </a:solidFill>
                  </a:tcPr>
                </a:tc>
                <a:tc>
                  <a:txBody>
                    <a:bodyPr/>
                    <a:lstStyle/>
                    <a:p>
                      <a:pPr algn="ctr" rtl="0" fontAlgn="ctr"/>
                      <a:r>
                        <a:rPr lang="es-ES" sz="1100" b="1" i="0" u="none" strike="noStrike">
                          <a:solidFill>
                            <a:srgbClr val="FFFFFF"/>
                          </a:solidFill>
                          <a:effectLst/>
                          <a:latin typeface="Calibri" panose="020F0502020204030204" pitchFamily="34" charset="0"/>
                        </a:rPr>
                        <a:t>Àrees Òptimes</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CC812"/>
                      </a:solidFill>
                      <a:prstDash val="solid"/>
                      <a:round/>
                      <a:headEnd type="none" w="med" len="med"/>
                      <a:tailEnd type="none" w="med" len="med"/>
                    </a:lnT>
                    <a:lnB>
                      <a:noFill/>
                    </a:lnB>
                    <a:solidFill>
                      <a:srgbClr val="FCC812"/>
                    </a:solidFill>
                  </a:tcPr>
                </a:tc>
                <a:tc>
                  <a:txBody>
                    <a:bodyPr/>
                    <a:lstStyle/>
                    <a:p>
                      <a:pPr algn="ctr" rtl="0" fontAlgn="ctr"/>
                      <a:r>
                        <a:rPr lang="es-ES" sz="1100" b="1" i="0" u="none" strike="noStrike">
                          <a:solidFill>
                            <a:srgbClr val="FFFFFF"/>
                          </a:solidFill>
                          <a:effectLst/>
                          <a:latin typeface="Calibri" panose="020F0502020204030204" pitchFamily="34" charset="0"/>
                        </a:rPr>
                        <a:t>Àrees No Aptes</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CC812"/>
                      </a:solidFill>
                      <a:prstDash val="solid"/>
                      <a:round/>
                      <a:headEnd type="none" w="med" len="med"/>
                      <a:tailEnd type="none" w="med" len="med"/>
                    </a:lnT>
                    <a:lnB>
                      <a:noFill/>
                    </a:lnB>
                    <a:solidFill>
                      <a:srgbClr val="FCC812"/>
                    </a:solidFill>
                  </a:tcPr>
                </a:tc>
                <a:tc>
                  <a:txBody>
                    <a:bodyPr/>
                    <a:lstStyle/>
                    <a:p>
                      <a:pPr algn="ctr" rtl="0" fontAlgn="ctr"/>
                      <a:r>
                        <a:rPr lang="es-ES" sz="1100" b="1" i="0" u="none" strike="noStrike">
                          <a:solidFill>
                            <a:srgbClr val="FFFFFF"/>
                          </a:solidFill>
                          <a:effectLst/>
                          <a:latin typeface="Calibri" panose="020F0502020204030204" pitchFamily="34" charset="0"/>
                        </a:rPr>
                        <a:t>Àrees SNU</a:t>
                      </a:r>
                    </a:p>
                  </a:txBody>
                  <a:tcPr marL="7620" marR="7620" marT="7620" marB="0" anchor="ctr">
                    <a:lnL w="12700" cap="flat" cmpd="sng" algn="ctr">
                      <a:solidFill>
                        <a:srgbClr val="FFFFFF"/>
                      </a:solidFill>
                      <a:prstDash val="solid"/>
                      <a:round/>
                      <a:headEnd type="none" w="med" len="med"/>
                      <a:tailEnd type="none" w="med" len="med"/>
                    </a:lnL>
                    <a:lnR>
                      <a:noFill/>
                    </a:lnR>
                    <a:lnT w="12700" cap="flat" cmpd="sng" algn="ctr">
                      <a:solidFill>
                        <a:srgbClr val="FCC812"/>
                      </a:solidFill>
                      <a:prstDash val="solid"/>
                      <a:round/>
                      <a:headEnd type="none" w="med" len="med"/>
                      <a:tailEnd type="none" w="med" len="med"/>
                    </a:lnT>
                    <a:lnB>
                      <a:noFill/>
                    </a:lnB>
                    <a:solidFill>
                      <a:srgbClr val="FCC812"/>
                    </a:solidFill>
                  </a:tcPr>
                </a:tc>
                <a:extLst>
                  <a:ext uri="{0D108BD9-81ED-4DB2-BD59-A6C34878D82A}">
                    <a16:rowId xmlns:a16="http://schemas.microsoft.com/office/drawing/2014/main" val="1637214298"/>
                  </a:ext>
                </a:extLst>
              </a:tr>
              <a:tr h="207043">
                <a:tc vMerge="1">
                  <a:txBody>
                    <a:bodyPr/>
                    <a:lstStyle/>
                    <a:p>
                      <a:endParaRPr lang="es-ES"/>
                    </a:p>
                  </a:txBody>
                  <a:tcPr/>
                </a:tc>
                <a:tc>
                  <a:txBody>
                    <a:bodyPr/>
                    <a:lstStyle/>
                    <a:p>
                      <a:pPr algn="ctr" rtl="0" fontAlgn="ctr"/>
                      <a:r>
                        <a:rPr lang="es-ES" sz="1100" b="1" i="0" u="none" strike="noStrike">
                          <a:solidFill>
                            <a:srgbClr val="FFFFFF"/>
                          </a:solidFill>
                          <a:effectLst/>
                          <a:latin typeface="Calibri" panose="020F0502020204030204" pitchFamily="34" charset="0"/>
                        </a:rPr>
                        <a:t>ha</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CC812"/>
                      </a:solidFill>
                      <a:prstDash val="solid"/>
                      <a:round/>
                      <a:headEnd type="none" w="med" len="med"/>
                      <a:tailEnd type="none" w="med" len="med"/>
                    </a:lnB>
                    <a:solidFill>
                      <a:srgbClr val="FCC812"/>
                    </a:solidFill>
                  </a:tcPr>
                </a:tc>
                <a:tc>
                  <a:txBody>
                    <a:bodyPr/>
                    <a:lstStyle/>
                    <a:p>
                      <a:pPr algn="ctr" rtl="0" fontAlgn="ctr"/>
                      <a:r>
                        <a:rPr lang="es-ES" sz="1100" b="1" i="0" u="none" strike="noStrike">
                          <a:solidFill>
                            <a:srgbClr val="FFFFFF"/>
                          </a:solidFill>
                          <a:effectLst/>
                          <a:latin typeface="Calibri" panose="020F0502020204030204" pitchFamily="34" charset="0"/>
                        </a:rPr>
                        <a:t>ha</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CC812"/>
                      </a:solidFill>
                      <a:prstDash val="solid"/>
                      <a:round/>
                      <a:headEnd type="none" w="med" len="med"/>
                      <a:tailEnd type="none" w="med" len="med"/>
                    </a:lnB>
                    <a:solidFill>
                      <a:srgbClr val="FCC812"/>
                    </a:solidFill>
                  </a:tcPr>
                </a:tc>
                <a:tc>
                  <a:txBody>
                    <a:bodyPr/>
                    <a:lstStyle/>
                    <a:p>
                      <a:pPr algn="ctr" rtl="0" fontAlgn="ctr"/>
                      <a:r>
                        <a:rPr lang="es-ES" sz="1100" b="1" i="0" u="none" strike="noStrike">
                          <a:solidFill>
                            <a:srgbClr val="FFFFFF"/>
                          </a:solidFill>
                          <a:effectLst/>
                          <a:latin typeface="Calibri" panose="020F0502020204030204" pitchFamily="34" charset="0"/>
                        </a:rPr>
                        <a:t>ha</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CC812"/>
                      </a:solidFill>
                      <a:prstDash val="solid"/>
                      <a:round/>
                      <a:headEnd type="none" w="med" len="med"/>
                      <a:tailEnd type="none" w="med" len="med"/>
                    </a:lnB>
                    <a:solidFill>
                      <a:srgbClr val="FCC812"/>
                    </a:solidFill>
                  </a:tcPr>
                </a:tc>
                <a:tc>
                  <a:txBody>
                    <a:bodyPr/>
                    <a:lstStyle/>
                    <a:p>
                      <a:pPr algn="ctr" rtl="0" fontAlgn="ctr"/>
                      <a:r>
                        <a:rPr lang="es-ES" sz="1100" b="1" i="0" u="none" strike="noStrike">
                          <a:solidFill>
                            <a:srgbClr val="FFFFFF"/>
                          </a:solidFill>
                          <a:effectLst/>
                          <a:latin typeface="Calibri" panose="020F0502020204030204" pitchFamily="34" charset="0"/>
                        </a:rPr>
                        <a:t>ha</a:t>
                      </a:r>
                    </a:p>
                  </a:txBody>
                  <a:tcPr marL="7620" marR="7620" marT="7620" marB="0" anchor="ctr">
                    <a:lnL w="12700" cap="flat" cmpd="sng" algn="ctr">
                      <a:solidFill>
                        <a:srgbClr val="FFFFFF"/>
                      </a:solidFill>
                      <a:prstDash val="solid"/>
                      <a:round/>
                      <a:headEnd type="none" w="med" len="med"/>
                      <a:tailEnd type="none" w="med" len="med"/>
                    </a:lnL>
                    <a:lnR>
                      <a:noFill/>
                    </a:lnR>
                    <a:lnT>
                      <a:noFill/>
                    </a:lnT>
                    <a:lnB w="12700" cap="flat" cmpd="sng" algn="ctr">
                      <a:solidFill>
                        <a:srgbClr val="FCC812"/>
                      </a:solidFill>
                      <a:prstDash val="solid"/>
                      <a:round/>
                      <a:headEnd type="none" w="med" len="med"/>
                      <a:tailEnd type="none" w="med" len="med"/>
                    </a:lnB>
                    <a:solidFill>
                      <a:srgbClr val="FCC812"/>
                    </a:solidFill>
                  </a:tcPr>
                </a:tc>
                <a:extLst>
                  <a:ext uri="{0D108BD9-81ED-4DB2-BD59-A6C34878D82A}">
                    <a16:rowId xmlns:a16="http://schemas.microsoft.com/office/drawing/2014/main" val="2295957354"/>
                  </a:ext>
                </a:extLst>
              </a:tr>
              <a:tr h="405804">
                <a:tc>
                  <a:txBody>
                    <a:bodyPr/>
                    <a:lstStyle/>
                    <a:p>
                      <a:pPr algn="ctr" rtl="0" fontAlgn="ctr"/>
                      <a:r>
                        <a:rPr lang="es-ES" sz="1100" b="1" i="0" u="none" strike="noStrike">
                          <a:solidFill>
                            <a:srgbClr val="929497"/>
                          </a:solidFill>
                          <a:effectLst/>
                          <a:latin typeface="Calibri" panose="020F0502020204030204" pitchFamily="34" charset="0"/>
                        </a:rPr>
                        <a:t>Garrigues</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a:solidFill>
                            <a:srgbClr val="929497"/>
                          </a:solidFill>
                          <a:effectLst/>
                          <a:latin typeface="Calibri" panose="020F0502020204030204" pitchFamily="34" charset="0"/>
                        </a:rPr>
                        <a:t>11.116</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a:solidFill>
                            <a:srgbClr val="929497"/>
                          </a:solidFill>
                          <a:effectLst/>
                          <a:latin typeface="Calibri" panose="020F0502020204030204" pitchFamily="34" charset="0"/>
                        </a:rPr>
                        <a:t>2.593</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a:solidFill>
                            <a:srgbClr val="929497"/>
                          </a:solidFill>
                          <a:effectLst/>
                          <a:latin typeface="Calibri" panose="020F0502020204030204" pitchFamily="34" charset="0"/>
                        </a:rPr>
                        <a:t>63.151</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a:solidFill>
                            <a:srgbClr val="929497"/>
                          </a:solidFill>
                          <a:effectLst/>
                          <a:latin typeface="Calibri" panose="020F0502020204030204" pitchFamily="34" charset="0"/>
                        </a:rPr>
                        <a:t>76.860</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3155649667"/>
                  </a:ext>
                </a:extLst>
              </a:tr>
              <a:tr h="207043">
                <a:tc>
                  <a:txBody>
                    <a:bodyPr/>
                    <a:lstStyle/>
                    <a:p>
                      <a:pPr algn="ctr" rtl="0" fontAlgn="ctr"/>
                      <a:r>
                        <a:rPr lang="es-ES" sz="1100" b="1" i="0" u="none" strike="noStrike">
                          <a:solidFill>
                            <a:srgbClr val="929497"/>
                          </a:solidFill>
                          <a:effectLst/>
                          <a:latin typeface="Calibri" panose="020F0502020204030204" pitchFamily="34" charset="0"/>
                        </a:rPr>
                        <a:t>Noguera</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a:solidFill>
                            <a:srgbClr val="929497"/>
                          </a:solidFill>
                          <a:effectLst/>
                          <a:latin typeface="Calibri" panose="020F0502020204030204" pitchFamily="34" charset="0"/>
                        </a:rPr>
                        <a:t>24.556,50</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a:solidFill>
                            <a:srgbClr val="929497"/>
                          </a:solidFill>
                          <a:effectLst/>
                          <a:latin typeface="Calibri" panose="020F0502020204030204" pitchFamily="34" charset="0"/>
                        </a:rPr>
                        <a:t>2.766,62</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a:solidFill>
                            <a:srgbClr val="929497"/>
                          </a:solidFill>
                          <a:effectLst/>
                          <a:latin typeface="Calibri" panose="020F0502020204030204" pitchFamily="34" charset="0"/>
                        </a:rPr>
                        <a:t>143.572</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a:solidFill>
                            <a:srgbClr val="929497"/>
                          </a:solidFill>
                          <a:effectLst/>
                          <a:latin typeface="Calibri" panose="020F0502020204030204" pitchFamily="34" charset="0"/>
                        </a:rPr>
                        <a:t>170.895</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3515710296"/>
                  </a:ext>
                </a:extLst>
              </a:tr>
              <a:tr h="207043">
                <a:tc>
                  <a:txBody>
                    <a:bodyPr/>
                    <a:lstStyle/>
                    <a:p>
                      <a:pPr algn="ctr" rtl="0" fontAlgn="ctr"/>
                      <a:r>
                        <a:rPr lang="es-ES" sz="1100" b="1" i="0" u="none" strike="noStrike">
                          <a:solidFill>
                            <a:srgbClr val="929497"/>
                          </a:solidFill>
                          <a:effectLst/>
                          <a:latin typeface="Calibri" panose="020F0502020204030204" pitchFamily="34" charset="0"/>
                        </a:rPr>
                        <a:t>Pla d'Urgell</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a:solidFill>
                            <a:srgbClr val="929497"/>
                          </a:solidFill>
                          <a:effectLst/>
                          <a:latin typeface="Calibri" panose="020F0502020204030204" pitchFamily="34" charset="0"/>
                        </a:rPr>
                        <a:t>9.578</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a:solidFill>
                            <a:srgbClr val="929497"/>
                          </a:solidFill>
                          <a:effectLst/>
                          <a:latin typeface="Calibri" panose="020F0502020204030204" pitchFamily="34" charset="0"/>
                        </a:rPr>
                        <a:t>647</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a:solidFill>
                            <a:srgbClr val="929497"/>
                          </a:solidFill>
                          <a:effectLst/>
                          <a:latin typeface="Calibri" panose="020F0502020204030204" pitchFamily="34" charset="0"/>
                        </a:rPr>
                        <a:t>16.206</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a:solidFill>
                            <a:srgbClr val="929497"/>
                          </a:solidFill>
                          <a:effectLst/>
                          <a:latin typeface="Calibri" panose="020F0502020204030204" pitchFamily="34" charset="0"/>
                        </a:rPr>
                        <a:t>26.431</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751650490"/>
                  </a:ext>
                </a:extLst>
              </a:tr>
              <a:tr h="207043">
                <a:tc>
                  <a:txBody>
                    <a:bodyPr/>
                    <a:lstStyle/>
                    <a:p>
                      <a:pPr algn="ctr" rtl="0" fontAlgn="ctr"/>
                      <a:r>
                        <a:rPr lang="es-ES" sz="1100" b="1" i="0" u="none" strike="noStrike">
                          <a:solidFill>
                            <a:srgbClr val="929497"/>
                          </a:solidFill>
                          <a:effectLst/>
                          <a:latin typeface="Calibri" panose="020F0502020204030204" pitchFamily="34" charset="0"/>
                        </a:rPr>
                        <a:t>Segarra</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a:solidFill>
                            <a:srgbClr val="929497"/>
                          </a:solidFill>
                          <a:effectLst/>
                          <a:latin typeface="Calibri" panose="020F0502020204030204" pitchFamily="34" charset="0"/>
                        </a:rPr>
                        <a:t>7.218,96</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a:solidFill>
                            <a:srgbClr val="929497"/>
                          </a:solidFill>
                          <a:effectLst/>
                          <a:latin typeface="Calibri" panose="020F0502020204030204" pitchFamily="34" charset="0"/>
                        </a:rPr>
                        <a:t>1.727,50</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a:solidFill>
                            <a:srgbClr val="929497"/>
                          </a:solidFill>
                          <a:effectLst/>
                          <a:latin typeface="Calibri" panose="020F0502020204030204" pitchFamily="34" charset="0"/>
                        </a:rPr>
                        <a:t>60.563</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a:solidFill>
                            <a:srgbClr val="929497"/>
                          </a:solidFill>
                          <a:effectLst/>
                          <a:latin typeface="Calibri" panose="020F0502020204030204" pitchFamily="34" charset="0"/>
                        </a:rPr>
                        <a:t>69.509</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81245293"/>
                  </a:ext>
                </a:extLst>
              </a:tr>
              <a:tr h="207043">
                <a:tc>
                  <a:txBody>
                    <a:bodyPr/>
                    <a:lstStyle/>
                    <a:p>
                      <a:pPr algn="ctr" rtl="0" fontAlgn="ctr"/>
                      <a:r>
                        <a:rPr lang="es-ES" sz="1100" b="1" i="0" u="none" strike="noStrike">
                          <a:solidFill>
                            <a:srgbClr val="929497"/>
                          </a:solidFill>
                          <a:effectLst/>
                          <a:latin typeface="Calibri" panose="020F0502020204030204" pitchFamily="34" charset="0"/>
                        </a:rPr>
                        <a:t>Segrià</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a:solidFill>
                            <a:srgbClr val="929497"/>
                          </a:solidFill>
                          <a:effectLst/>
                          <a:latin typeface="Calibri" panose="020F0502020204030204" pitchFamily="34" charset="0"/>
                        </a:rPr>
                        <a:t>48.063</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a:solidFill>
                            <a:srgbClr val="929497"/>
                          </a:solidFill>
                          <a:effectLst/>
                          <a:latin typeface="Calibri" panose="020F0502020204030204" pitchFamily="34" charset="0"/>
                        </a:rPr>
                        <a:t>6.205</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a:solidFill>
                            <a:srgbClr val="929497"/>
                          </a:solidFill>
                          <a:effectLst/>
                          <a:latin typeface="Calibri" panose="020F0502020204030204" pitchFamily="34" charset="0"/>
                        </a:rPr>
                        <a:t>71.375</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a:solidFill>
                            <a:srgbClr val="929497"/>
                          </a:solidFill>
                          <a:effectLst/>
                          <a:latin typeface="Calibri" panose="020F0502020204030204" pitchFamily="34" charset="0"/>
                        </a:rPr>
                        <a:t>125.643</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2714901801"/>
                  </a:ext>
                </a:extLst>
              </a:tr>
              <a:tr h="207043">
                <a:tc>
                  <a:txBody>
                    <a:bodyPr/>
                    <a:lstStyle/>
                    <a:p>
                      <a:pPr algn="ctr" rtl="0" fontAlgn="ctr"/>
                      <a:r>
                        <a:rPr lang="es-ES" sz="1100" b="1" i="0" u="none" strike="noStrike">
                          <a:solidFill>
                            <a:srgbClr val="929497"/>
                          </a:solidFill>
                          <a:effectLst/>
                          <a:latin typeface="Calibri" panose="020F0502020204030204" pitchFamily="34" charset="0"/>
                        </a:rPr>
                        <a:t>Urgell</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a:solidFill>
                            <a:srgbClr val="929497"/>
                          </a:solidFill>
                          <a:effectLst/>
                          <a:latin typeface="Calibri" panose="020F0502020204030204" pitchFamily="34" charset="0"/>
                        </a:rPr>
                        <a:t>9.309</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a:solidFill>
                            <a:srgbClr val="929497"/>
                          </a:solidFill>
                          <a:effectLst/>
                          <a:latin typeface="Calibri" panose="020F0502020204030204" pitchFamily="34" charset="0"/>
                        </a:rPr>
                        <a:t>1.440</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a:solidFill>
                            <a:srgbClr val="929497"/>
                          </a:solidFill>
                          <a:effectLst/>
                          <a:latin typeface="Calibri" panose="020F0502020204030204" pitchFamily="34" charset="0"/>
                        </a:rPr>
                        <a:t>42.960</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a:solidFill>
                            <a:srgbClr val="929497"/>
                          </a:solidFill>
                          <a:effectLst/>
                          <a:latin typeface="Calibri" panose="020F0502020204030204" pitchFamily="34" charset="0"/>
                        </a:rPr>
                        <a:t>53.709</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2626585012"/>
                  </a:ext>
                </a:extLst>
              </a:tr>
              <a:tr h="207043">
                <a:tc>
                  <a:txBody>
                    <a:bodyPr/>
                    <a:lstStyle/>
                    <a:p>
                      <a:pPr algn="ctr" rtl="0" fontAlgn="ctr"/>
                      <a:r>
                        <a:rPr lang="es-ES" sz="1100" b="1" i="0" u="none" strike="noStrike">
                          <a:solidFill>
                            <a:srgbClr val="929497"/>
                          </a:solidFill>
                          <a:effectLst/>
                          <a:latin typeface="Calibri" panose="020F0502020204030204" pitchFamily="34" charset="0"/>
                        </a:rPr>
                        <a:t>TOTAL</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1" i="0" u="none" strike="noStrike">
                          <a:solidFill>
                            <a:srgbClr val="929497"/>
                          </a:solidFill>
                          <a:effectLst/>
                          <a:latin typeface="Calibri" panose="020F0502020204030204" pitchFamily="34" charset="0"/>
                        </a:rPr>
                        <a:t>109.841</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1" i="0" u="none" strike="noStrike">
                          <a:solidFill>
                            <a:srgbClr val="929497"/>
                          </a:solidFill>
                          <a:effectLst/>
                          <a:latin typeface="Calibri" panose="020F0502020204030204" pitchFamily="34" charset="0"/>
                        </a:rPr>
                        <a:t>15.380</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1" i="0" u="none" strike="noStrike">
                          <a:solidFill>
                            <a:srgbClr val="929497"/>
                          </a:solidFill>
                          <a:effectLst/>
                          <a:latin typeface="Calibri" panose="020F0502020204030204" pitchFamily="34" charset="0"/>
                        </a:rPr>
                        <a:t>397.826</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1" i="0" u="none" strike="noStrike" dirty="0">
                          <a:solidFill>
                            <a:srgbClr val="929497"/>
                          </a:solidFill>
                          <a:effectLst/>
                          <a:latin typeface="Calibri" panose="020F0502020204030204" pitchFamily="34" charset="0"/>
                        </a:rPr>
                        <a:t>523.047</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extLst>
                  <a:ext uri="{0D108BD9-81ED-4DB2-BD59-A6C34878D82A}">
                    <a16:rowId xmlns:a16="http://schemas.microsoft.com/office/drawing/2014/main" val="4067807958"/>
                  </a:ext>
                </a:extLst>
              </a:tr>
            </a:tbl>
          </a:graphicData>
        </a:graphic>
      </p:graphicFrame>
    </p:spTree>
    <p:extLst>
      <p:ext uri="{BB962C8B-B14F-4D97-AF65-F5344CB8AC3E}">
        <p14:creationId xmlns:p14="http://schemas.microsoft.com/office/powerpoint/2010/main" val="26743325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arcador de texto 10">
            <a:extLst>
              <a:ext uri="{FF2B5EF4-FFF2-40B4-BE49-F238E27FC236}">
                <a16:creationId xmlns:a16="http://schemas.microsoft.com/office/drawing/2014/main" id="{EDF5A5FD-95D1-4AEE-B05D-EB31A3BF7100}"/>
              </a:ext>
            </a:extLst>
          </p:cNvPr>
          <p:cNvSpPr>
            <a:spLocks noGrp="1"/>
          </p:cNvSpPr>
          <p:nvPr>
            <p:ph type="body" sz="quarter" idx="18"/>
          </p:nvPr>
        </p:nvSpPr>
        <p:spPr/>
        <p:txBody>
          <a:bodyPr>
            <a:normAutofit fontScale="92500" lnSpcReduction="10000"/>
          </a:bodyPr>
          <a:lstStyle/>
          <a:p>
            <a:endParaRPr lang="es-ES"/>
          </a:p>
        </p:txBody>
      </p:sp>
      <p:grpSp>
        <p:nvGrpSpPr>
          <p:cNvPr id="16" name="Grupo 15">
            <a:extLst>
              <a:ext uri="{FF2B5EF4-FFF2-40B4-BE49-F238E27FC236}">
                <a16:creationId xmlns:a16="http://schemas.microsoft.com/office/drawing/2014/main" id="{A29B47EE-4002-4F1A-8B01-67459081DAA4}"/>
              </a:ext>
            </a:extLst>
          </p:cNvPr>
          <p:cNvGrpSpPr/>
          <p:nvPr/>
        </p:nvGrpSpPr>
        <p:grpSpPr>
          <a:xfrm>
            <a:off x="385740" y="273552"/>
            <a:ext cx="10761555" cy="694114"/>
            <a:chOff x="385740" y="273552"/>
            <a:chExt cx="10761555" cy="621474"/>
          </a:xfrm>
        </p:grpSpPr>
        <p:sp>
          <p:nvSpPr>
            <p:cNvPr id="17" name="Elipse 16">
              <a:extLst>
                <a:ext uri="{FF2B5EF4-FFF2-40B4-BE49-F238E27FC236}">
                  <a16:creationId xmlns:a16="http://schemas.microsoft.com/office/drawing/2014/main" id="{BDBCBFCB-CE8D-4C40-877E-27B796A900B0}"/>
                </a:ext>
              </a:extLst>
            </p:cNvPr>
            <p:cNvSpPr/>
            <p:nvPr/>
          </p:nvSpPr>
          <p:spPr>
            <a:xfrm>
              <a:off x="385740" y="273552"/>
              <a:ext cx="540000" cy="540000"/>
            </a:xfrm>
            <a:prstGeom prst="ellipse">
              <a:avLst/>
            </a:prstGeom>
            <a:solidFill>
              <a:srgbClr val="FCC8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latin typeface="Calibri" panose="020F0502020204030204" pitchFamily="34" charset="0"/>
                  <a:cs typeface="Calibri" panose="020F0502020204030204" pitchFamily="34" charset="0"/>
                </a:rPr>
                <a:t>3</a:t>
              </a:r>
              <a:endParaRPr lang="ca-ES" sz="2000" b="1" dirty="0">
                <a:latin typeface="Calibri" panose="020F0502020204030204" pitchFamily="34" charset="0"/>
                <a:cs typeface="Calibri" panose="020F0502020204030204" pitchFamily="34" charset="0"/>
              </a:endParaRPr>
            </a:p>
          </p:txBody>
        </p:sp>
        <p:sp>
          <p:nvSpPr>
            <p:cNvPr id="18" name="Marcador de texto 2">
              <a:extLst>
                <a:ext uri="{FF2B5EF4-FFF2-40B4-BE49-F238E27FC236}">
                  <a16:creationId xmlns:a16="http://schemas.microsoft.com/office/drawing/2014/main" id="{F26D51FE-D8BD-4B78-A3E2-7DBE28F3B2BF}"/>
                </a:ext>
              </a:extLst>
            </p:cNvPr>
            <p:cNvSpPr txBox="1">
              <a:spLocks/>
            </p:cNvSpPr>
            <p:nvPr/>
          </p:nvSpPr>
          <p:spPr>
            <a:xfrm>
              <a:off x="1044704" y="273569"/>
              <a:ext cx="10102591" cy="621457"/>
            </a:xfrm>
            <a:prstGeom prst="rect">
              <a:avLst/>
            </a:prstGeom>
          </p:spPr>
          <p:txBody>
            <a:bodyPr vert="horz" lIns="0" tIns="0" rIns="0" bIns="0" rtlCol="0">
              <a:normAutofit fontScale="8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accent4"/>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a-ES" sz="3400" dirty="0"/>
                <a:t>Resultats: potencial fotovoltaic</a:t>
              </a:r>
            </a:p>
            <a:p>
              <a:r>
                <a:rPr lang="ca-ES" sz="2100" dirty="0"/>
                <a:t> Superfície òptima sobre terreny (ha)</a:t>
              </a:r>
              <a:endParaRPr lang="ca-ES" dirty="0"/>
            </a:p>
          </p:txBody>
        </p:sp>
      </p:grpSp>
      <p:pic>
        <p:nvPicPr>
          <p:cNvPr id="3" name="Imagen 2">
            <a:extLst>
              <a:ext uri="{FF2B5EF4-FFF2-40B4-BE49-F238E27FC236}">
                <a16:creationId xmlns:a16="http://schemas.microsoft.com/office/drawing/2014/main" id="{6505735F-BC70-4772-819E-7A4A5FA03B7A}"/>
              </a:ext>
            </a:extLst>
          </p:cNvPr>
          <p:cNvPicPr>
            <a:picLocks noChangeAspect="1"/>
          </p:cNvPicPr>
          <p:nvPr/>
        </p:nvPicPr>
        <p:blipFill>
          <a:blip r:embed="rId2"/>
          <a:stretch>
            <a:fillRect/>
          </a:stretch>
        </p:blipFill>
        <p:spPr>
          <a:xfrm>
            <a:off x="1188400" y="967666"/>
            <a:ext cx="4694535" cy="5462365"/>
          </a:xfrm>
          <a:prstGeom prst="rect">
            <a:avLst/>
          </a:prstGeom>
        </p:spPr>
      </p:pic>
      <p:pic>
        <p:nvPicPr>
          <p:cNvPr id="5" name="Imagen 4">
            <a:extLst>
              <a:ext uri="{FF2B5EF4-FFF2-40B4-BE49-F238E27FC236}">
                <a16:creationId xmlns:a16="http://schemas.microsoft.com/office/drawing/2014/main" id="{851D75E6-DBEE-49B2-B84C-8AA71A825A1C}"/>
              </a:ext>
            </a:extLst>
          </p:cNvPr>
          <p:cNvPicPr>
            <a:picLocks noChangeAspect="1"/>
          </p:cNvPicPr>
          <p:nvPr/>
        </p:nvPicPr>
        <p:blipFill>
          <a:blip r:embed="rId3"/>
          <a:stretch>
            <a:fillRect/>
          </a:stretch>
        </p:blipFill>
        <p:spPr>
          <a:xfrm>
            <a:off x="4645194" y="5164169"/>
            <a:ext cx="983249" cy="830299"/>
          </a:xfrm>
          <a:prstGeom prst="rect">
            <a:avLst/>
          </a:prstGeom>
        </p:spPr>
      </p:pic>
      <p:graphicFrame>
        <p:nvGraphicFramePr>
          <p:cNvPr id="4" name="Tabla 3">
            <a:extLst>
              <a:ext uri="{FF2B5EF4-FFF2-40B4-BE49-F238E27FC236}">
                <a16:creationId xmlns:a16="http://schemas.microsoft.com/office/drawing/2014/main" id="{19BCA2EE-18FD-4CB4-ABE0-9CDA900E692D}"/>
              </a:ext>
            </a:extLst>
          </p:cNvPr>
          <p:cNvGraphicFramePr>
            <a:graphicFrameLocks noGrp="1"/>
          </p:cNvGraphicFramePr>
          <p:nvPr>
            <p:extLst/>
          </p:nvPr>
        </p:nvGraphicFramePr>
        <p:xfrm>
          <a:off x="6838715" y="1303814"/>
          <a:ext cx="4308579" cy="3603469"/>
        </p:xfrm>
        <a:graphic>
          <a:graphicData uri="http://schemas.openxmlformats.org/drawingml/2006/table">
            <a:tbl>
              <a:tblPr/>
              <a:tblGrid>
                <a:gridCol w="1126106">
                  <a:extLst>
                    <a:ext uri="{9D8B030D-6E8A-4147-A177-3AD203B41FA5}">
                      <a16:colId xmlns:a16="http://schemas.microsoft.com/office/drawing/2014/main" val="1944242361"/>
                    </a:ext>
                  </a:extLst>
                </a:gridCol>
                <a:gridCol w="1077145">
                  <a:extLst>
                    <a:ext uri="{9D8B030D-6E8A-4147-A177-3AD203B41FA5}">
                      <a16:colId xmlns:a16="http://schemas.microsoft.com/office/drawing/2014/main" val="2879826793"/>
                    </a:ext>
                  </a:extLst>
                </a:gridCol>
                <a:gridCol w="1011863">
                  <a:extLst>
                    <a:ext uri="{9D8B030D-6E8A-4147-A177-3AD203B41FA5}">
                      <a16:colId xmlns:a16="http://schemas.microsoft.com/office/drawing/2014/main" val="686252157"/>
                    </a:ext>
                  </a:extLst>
                </a:gridCol>
                <a:gridCol w="1093465">
                  <a:extLst>
                    <a:ext uri="{9D8B030D-6E8A-4147-A177-3AD203B41FA5}">
                      <a16:colId xmlns:a16="http://schemas.microsoft.com/office/drawing/2014/main" val="1430224868"/>
                    </a:ext>
                  </a:extLst>
                </a:gridCol>
              </a:tblGrid>
              <a:tr h="595552">
                <a:tc>
                  <a:txBody>
                    <a:bodyPr/>
                    <a:lstStyle/>
                    <a:p>
                      <a:pPr algn="ctr" rtl="0" fontAlgn="ctr"/>
                      <a:r>
                        <a:rPr lang="es-ES" sz="1200" b="1" i="0" u="none" strike="noStrike">
                          <a:solidFill>
                            <a:srgbClr val="FFFFFF"/>
                          </a:solidFill>
                          <a:effectLst/>
                          <a:latin typeface="Calibri" panose="020F0502020204030204" pitchFamily="34" charset="0"/>
                        </a:rPr>
                        <a:t>Comarca</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CC812"/>
                    </a:solidFill>
                  </a:tcPr>
                </a:tc>
                <a:tc>
                  <a:txBody>
                    <a:bodyPr/>
                    <a:lstStyle/>
                    <a:p>
                      <a:pPr algn="ctr" rtl="0" fontAlgn="ctr"/>
                      <a:r>
                        <a:rPr lang="es-ES" sz="1200" b="1" i="0" u="none" strike="noStrike">
                          <a:solidFill>
                            <a:srgbClr val="FFFFFF"/>
                          </a:solidFill>
                          <a:effectLst/>
                          <a:latin typeface="Calibri" panose="020F0502020204030204" pitchFamily="34" charset="0"/>
                        </a:rPr>
                        <a:t>Àrees Òptimes ha</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CC812"/>
                    </a:solidFill>
                  </a:tcPr>
                </a:tc>
                <a:tc>
                  <a:txBody>
                    <a:bodyPr/>
                    <a:lstStyle/>
                    <a:p>
                      <a:pPr algn="ctr" rtl="0" fontAlgn="ctr"/>
                      <a:r>
                        <a:rPr lang="es-ES" sz="1100" b="1" i="0" u="none" strike="noStrike">
                          <a:solidFill>
                            <a:srgbClr val="FFFFFF"/>
                          </a:solidFill>
                          <a:effectLst/>
                          <a:latin typeface="Calibri" panose="020F0502020204030204" pitchFamily="34" charset="0"/>
                        </a:rPr>
                        <a:t>Àrees de SNU ha</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CC812"/>
                    </a:solidFill>
                  </a:tcPr>
                </a:tc>
                <a:tc>
                  <a:txBody>
                    <a:bodyPr/>
                    <a:lstStyle/>
                    <a:p>
                      <a:pPr algn="ctr" rtl="0" fontAlgn="ctr"/>
                      <a:r>
                        <a:rPr lang="es-ES" sz="1200" b="1" i="0" u="none" strike="noStrike">
                          <a:solidFill>
                            <a:srgbClr val="FFFFFF"/>
                          </a:solidFill>
                          <a:effectLst/>
                          <a:latin typeface="Calibri" panose="020F0502020204030204" pitchFamily="34" charset="0"/>
                        </a:rPr>
                        <a:t>% Àrea Optima en SNU</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CC812"/>
                    </a:solidFill>
                  </a:tcPr>
                </a:tc>
                <a:extLst>
                  <a:ext uri="{0D108BD9-81ED-4DB2-BD59-A6C34878D82A}">
                    <a16:rowId xmlns:a16="http://schemas.microsoft.com/office/drawing/2014/main" val="2481878314"/>
                  </a:ext>
                </a:extLst>
              </a:tr>
              <a:tr h="369393">
                <a:tc>
                  <a:txBody>
                    <a:bodyPr/>
                    <a:lstStyle/>
                    <a:p>
                      <a:pPr algn="ctr" rtl="0" fontAlgn="ctr"/>
                      <a:r>
                        <a:rPr lang="es-ES" sz="1100" b="1" i="0" u="none" strike="noStrike">
                          <a:solidFill>
                            <a:srgbClr val="929497"/>
                          </a:solidFill>
                          <a:effectLst/>
                          <a:latin typeface="Calibri" panose="020F0502020204030204" pitchFamily="34" charset="0"/>
                        </a:rPr>
                        <a:t>Alta Ribagorça</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a:solidFill>
                            <a:srgbClr val="929497"/>
                          </a:solidFill>
                          <a:effectLst/>
                          <a:latin typeface="Calibri" panose="020F0502020204030204" pitchFamily="34" charset="0"/>
                        </a:rPr>
                        <a:t>200</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a:solidFill>
                            <a:srgbClr val="929497"/>
                          </a:solidFill>
                          <a:effectLst/>
                          <a:latin typeface="Calibri" panose="020F0502020204030204" pitchFamily="34" charset="0"/>
                        </a:rPr>
                        <a:t>41.886</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a:solidFill>
                            <a:srgbClr val="929497"/>
                          </a:solidFill>
                          <a:effectLst/>
                          <a:latin typeface="Calibri" panose="020F0502020204030204" pitchFamily="34" charset="0"/>
                        </a:rPr>
                        <a:t>0,48</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971531649"/>
                  </a:ext>
                </a:extLst>
              </a:tr>
              <a:tr h="188466">
                <a:tc>
                  <a:txBody>
                    <a:bodyPr/>
                    <a:lstStyle/>
                    <a:p>
                      <a:pPr algn="ctr" rtl="0" fontAlgn="ctr"/>
                      <a:r>
                        <a:rPr lang="es-ES" sz="1100" b="1" i="0" u="none" strike="noStrike">
                          <a:solidFill>
                            <a:srgbClr val="929497"/>
                          </a:solidFill>
                          <a:effectLst/>
                          <a:latin typeface="Calibri" panose="020F0502020204030204" pitchFamily="34" charset="0"/>
                        </a:rPr>
                        <a:t>Alt Urgell</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a:solidFill>
                            <a:srgbClr val="929497"/>
                          </a:solidFill>
                          <a:effectLst/>
                          <a:latin typeface="Calibri" panose="020F0502020204030204" pitchFamily="34" charset="0"/>
                        </a:rPr>
                        <a:t>211,58</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a:solidFill>
                            <a:srgbClr val="929497"/>
                          </a:solidFill>
                          <a:effectLst/>
                          <a:latin typeface="Calibri" panose="020F0502020204030204" pitchFamily="34" charset="0"/>
                        </a:rPr>
                        <a:t>140.229</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a:solidFill>
                            <a:srgbClr val="929497"/>
                          </a:solidFill>
                          <a:effectLst/>
                          <a:latin typeface="Calibri" panose="020F0502020204030204" pitchFamily="34" charset="0"/>
                        </a:rPr>
                        <a:t>0,15</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2298124768"/>
                  </a:ext>
                </a:extLst>
              </a:tr>
              <a:tr h="188466">
                <a:tc>
                  <a:txBody>
                    <a:bodyPr/>
                    <a:lstStyle/>
                    <a:p>
                      <a:pPr algn="ctr" rtl="0" fontAlgn="ctr"/>
                      <a:r>
                        <a:rPr lang="es-ES" sz="1100" b="1" i="0" u="none" strike="noStrike">
                          <a:solidFill>
                            <a:srgbClr val="929497"/>
                          </a:solidFill>
                          <a:effectLst/>
                          <a:latin typeface="Calibri" panose="020F0502020204030204" pitchFamily="34" charset="0"/>
                        </a:rPr>
                        <a:t>Berguedà</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a:solidFill>
                            <a:srgbClr val="929497"/>
                          </a:solidFill>
                          <a:effectLst/>
                          <a:latin typeface="Calibri" panose="020F0502020204030204" pitchFamily="34" charset="0"/>
                        </a:rPr>
                        <a:t>0</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a:solidFill>
                            <a:srgbClr val="929497"/>
                          </a:solidFill>
                          <a:effectLst/>
                          <a:latin typeface="Calibri" panose="020F0502020204030204" pitchFamily="34" charset="0"/>
                        </a:rPr>
                        <a:t>5.577</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a:solidFill>
                            <a:srgbClr val="929497"/>
                          </a:solidFill>
                          <a:effectLst/>
                          <a:latin typeface="Calibri" panose="020F0502020204030204" pitchFamily="34" charset="0"/>
                        </a:rPr>
                        <a:t>0,00</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1462530239"/>
                  </a:ext>
                </a:extLst>
              </a:tr>
              <a:tr h="188466">
                <a:tc>
                  <a:txBody>
                    <a:bodyPr/>
                    <a:lstStyle/>
                    <a:p>
                      <a:pPr algn="ctr" rtl="0" fontAlgn="ctr"/>
                      <a:r>
                        <a:rPr lang="es-ES" sz="1100" b="1" i="0" u="none" strike="noStrike">
                          <a:solidFill>
                            <a:srgbClr val="929497"/>
                          </a:solidFill>
                          <a:effectLst/>
                          <a:latin typeface="Calibri" panose="020F0502020204030204" pitchFamily="34" charset="0"/>
                        </a:rPr>
                        <a:t>Cerdanya</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a:solidFill>
                            <a:srgbClr val="929497"/>
                          </a:solidFill>
                          <a:effectLst/>
                          <a:latin typeface="Calibri" panose="020F0502020204030204" pitchFamily="34" charset="0"/>
                        </a:rPr>
                        <a:t>67</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a:solidFill>
                            <a:srgbClr val="929497"/>
                          </a:solidFill>
                          <a:effectLst/>
                          <a:latin typeface="Calibri" panose="020F0502020204030204" pitchFamily="34" charset="0"/>
                        </a:rPr>
                        <a:t>28.715</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a:solidFill>
                            <a:srgbClr val="929497"/>
                          </a:solidFill>
                          <a:effectLst/>
                          <a:latin typeface="Calibri" panose="020F0502020204030204" pitchFamily="34" charset="0"/>
                        </a:rPr>
                        <a:t>0,23</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3989424623"/>
                  </a:ext>
                </a:extLst>
              </a:tr>
              <a:tr h="188466">
                <a:tc>
                  <a:txBody>
                    <a:bodyPr/>
                    <a:lstStyle/>
                    <a:p>
                      <a:pPr algn="ctr" rtl="0" fontAlgn="ctr"/>
                      <a:r>
                        <a:rPr lang="es-ES" sz="1100" b="1" i="0" u="none" strike="noStrike">
                          <a:solidFill>
                            <a:srgbClr val="929497"/>
                          </a:solidFill>
                          <a:effectLst/>
                          <a:latin typeface="Calibri" panose="020F0502020204030204" pitchFamily="34" charset="0"/>
                        </a:rPr>
                        <a:t>Pallars Jussà</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a:solidFill>
                            <a:srgbClr val="929497"/>
                          </a:solidFill>
                          <a:effectLst/>
                          <a:latin typeface="Calibri" panose="020F0502020204030204" pitchFamily="34" charset="0"/>
                        </a:rPr>
                        <a:t>2.593</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a:solidFill>
                            <a:srgbClr val="929497"/>
                          </a:solidFill>
                          <a:effectLst/>
                          <a:latin typeface="Calibri" panose="020F0502020204030204" pitchFamily="34" charset="0"/>
                        </a:rPr>
                        <a:t>76.860</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a:solidFill>
                            <a:srgbClr val="929497"/>
                          </a:solidFill>
                          <a:effectLst/>
                          <a:latin typeface="Calibri" panose="020F0502020204030204" pitchFamily="34" charset="0"/>
                        </a:rPr>
                        <a:t>3,37</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2533839337"/>
                  </a:ext>
                </a:extLst>
              </a:tr>
              <a:tr h="188466">
                <a:tc>
                  <a:txBody>
                    <a:bodyPr/>
                    <a:lstStyle/>
                    <a:p>
                      <a:pPr algn="ctr" rtl="0" fontAlgn="ctr"/>
                      <a:r>
                        <a:rPr lang="es-ES" sz="1100" b="1" i="0" u="none" strike="noStrike">
                          <a:solidFill>
                            <a:srgbClr val="929497"/>
                          </a:solidFill>
                          <a:effectLst/>
                          <a:latin typeface="Calibri" panose="020F0502020204030204" pitchFamily="34" charset="0"/>
                        </a:rPr>
                        <a:t>Pallars Sobirà</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a:solidFill>
                            <a:srgbClr val="929497"/>
                          </a:solidFill>
                          <a:effectLst/>
                          <a:latin typeface="Calibri" panose="020F0502020204030204" pitchFamily="34" charset="0"/>
                        </a:rPr>
                        <a:t>2.766,62</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a:solidFill>
                            <a:srgbClr val="929497"/>
                          </a:solidFill>
                          <a:effectLst/>
                          <a:latin typeface="Calibri" panose="020F0502020204030204" pitchFamily="34" charset="0"/>
                        </a:rPr>
                        <a:t>170.895</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a:solidFill>
                            <a:srgbClr val="929497"/>
                          </a:solidFill>
                          <a:effectLst/>
                          <a:latin typeface="Calibri" panose="020F0502020204030204" pitchFamily="34" charset="0"/>
                        </a:rPr>
                        <a:t>1,62</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788171786"/>
                  </a:ext>
                </a:extLst>
              </a:tr>
              <a:tr h="188466">
                <a:tc>
                  <a:txBody>
                    <a:bodyPr/>
                    <a:lstStyle/>
                    <a:p>
                      <a:pPr algn="ctr" rtl="0" fontAlgn="ctr"/>
                      <a:r>
                        <a:rPr lang="es-ES" sz="1100" b="1" i="0" u="none" strike="noStrike">
                          <a:solidFill>
                            <a:srgbClr val="929497"/>
                          </a:solidFill>
                          <a:effectLst/>
                          <a:latin typeface="Calibri" panose="020F0502020204030204" pitchFamily="34" charset="0"/>
                        </a:rPr>
                        <a:t>Solsonès</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a:solidFill>
                            <a:srgbClr val="929497"/>
                          </a:solidFill>
                          <a:effectLst/>
                          <a:latin typeface="Calibri" panose="020F0502020204030204" pitchFamily="34" charset="0"/>
                        </a:rPr>
                        <a:t>706</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a:solidFill>
                            <a:srgbClr val="929497"/>
                          </a:solidFill>
                          <a:effectLst/>
                          <a:latin typeface="Calibri" panose="020F0502020204030204" pitchFamily="34" charset="0"/>
                        </a:rPr>
                        <a:t>130.153</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a:solidFill>
                            <a:srgbClr val="929497"/>
                          </a:solidFill>
                          <a:effectLst/>
                          <a:latin typeface="Calibri" panose="020F0502020204030204" pitchFamily="34" charset="0"/>
                        </a:rPr>
                        <a:t>0,54</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4126420651"/>
                  </a:ext>
                </a:extLst>
              </a:tr>
              <a:tr h="188466">
                <a:tc>
                  <a:txBody>
                    <a:bodyPr/>
                    <a:lstStyle/>
                    <a:p>
                      <a:pPr algn="ctr" rtl="0" fontAlgn="ctr"/>
                      <a:r>
                        <a:rPr lang="es-ES" sz="1100" b="1" i="0" u="none" strike="noStrike">
                          <a:solidFill>
                            <a:srgbClr val="929497"/>
                          </a:solidFill>
                          <a:effectLst/>
                          <a:latin typeface="Calibri" panose="020F0502020204030204" pitchFamily="34" charset="0"/>
                        </a:rPr>
                        <a:t>Val d'Aran</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a:solidFill>
                            <a:srgbClr val="929497"/>
                          </a:solidFill>
                          <a:effectLst/>
                          <a:latin typeface="Calibri" panose="020F0502020204030204" pitchFamily="34" charset="0"/>
                        </a:rPr>
                        <a:t>81</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a:solidFill>
                            <a:srgbClr val="929497"/>
                          </a:solidFill>
                          <a:effectLst/>
                          <a:latin typeface="Calibri" panose="020F0502020204030204" pitchFamily="34" charset="0"/>
                        </a:rPr>
                        <a:t>134.312</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a:solidFill>
                            <a:srgbClr val="929497"/>
                          </a:solidFill>
                          <a:effectLst/>
                          <a:latin typeface="Calibri" panose="020F0502020204030204" pitchFamily="34" charset="0"/>
                        </a:rPr>
                        <a:t>0,06</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2208044558"/>
                  </a:ext>
                </a:extLst>
              </a:tr>
              <a:tr h="188466">
                <a:tc>
                  <a:txBody>
                    <a:bodyPr/>
                    <a:lstStyle/>
                    <a:p>
                      <a:pPr algn="ctr" rtl="0" fontAlgn="ctr"/>
                      <a:r>
                        <a:rPr lang="es-ES" sz="1100" b="1" i="0" u="none" strike="noStrike">
                          <a:solidFill>
                            <a:srgbClr val="929497"/>
                          </a:solidFill>
                          <a:effectLst/>
                          <a:latin typeface="Calibri" panose="020F0502020204030204" pitchFamily="34" charset="0"/>
                        </a:rPr>
                        <a:t>Garrigues</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a:solidFill>
                            <a:srgbClr val="929497"/>
                          </a:solidFill>
                          <a:effectLst/>
                          <a:latin typeface="Calibri" panose="020F0502020204030204" pitchFamily="34" charset="0"/>
                        </a:rPr>
                        <a:t>647</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a:solidFill>
                            <a:srgbClr val="929497"/>
                          </a:solidFill>
                          <a:effectLst/>
                          <a:latin typeface="Calibri" panose="020F0502020204030204" pitchFamily="34" charset="0"/>
                        </a:rPr>
                        <a:t>26.431</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a:solidFill>
                            <a:srgbClr val="929497"/>
                          </a:solidFill>
                          <a:effectLst/>
                          <a:latin typeface="Calibri" panose="020F0502020204030204" pitchFamily="34" charset="0"/>
                        </a:rPr>
                        <a:t>2,45</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587526383"/>
                  </a:ext>
                </a:extLst>
              </a:tr>
              <a:tr h="188466">
                <a:tc>
                  <a:txBody>
                    <a:bodyPr/>
                    <a:lstStyle/>
                    <a:p>
                      <a:pPr algn="ctr" rtl="0" fontAlgn="ctr"/>
                      <a:r>
                        <a:rPr lang="es-ES" sz="1100" b="1" i="0" u="none" strike="noStrike">
                          <a:solidFill>
                            <a:srgbClr val="929497"/>
                          </a:solidFill>
                          <a:effectLst/>
                          <a:latin typeface="Calibri" panose="020F0502020204030204" pitchFamily="34" charset="0"/>
                        </a:rPr>
                        <a:t>Noguera</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a:solidFill>
                            <a:srgbClr val="929497"/>
                          </a:solidFill>
                          <a:effectLst/>
                          <a:latin typeface="Calibri" panose="020F0502020204030204" pitchFamily="34" charset="0"/>
                        </a:rPr>
                        <a:t>1.727,50</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a:solidFill>
                            <a:srgbClr val="929497"/>
                          </a:solidFill>
                          <a:effectLst/>
                          <a:latin typeface="Calibri" panose="020F0502020204030204" pitchFamily="34" charset="0"/>
                        </a:rPr>
                        <a:t>69.509</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a:solidFill>
                            <a:srgbClr val="929497"/>
                          </a:solidFill>
                          <a:effectLst/>
                          <a:latin typeface="Calibri" panose="020F0502020204030204" pitchFamily="34" charset="0"/>
                        </a:rPr>
                        <a:t>2,49</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1256726495"/>
                  </a:ext>
                </a:extLst>
              </a:tr>
              <a:tr h="188466">
                <a:tc>
                  <a:txBody>
                    <a:bodyPr/>
                    <a:lstStyle/>
                    <a:p>
                      <a:pPr algn="ctr" rtl="0" fontAlgn="ctr"/>
                      <a:r>
                        <a:rPr lang="es-ES" sz="1100" b="1" i="0" u="none" strike="noStrike">
                          <a:solidFill>
                            <a:srgbClr val="929497"/>
                          </a:solidFill>
                          <a:effectLst/>
                          <a:latin typeface="Calibri" panose="020F0502020204030204" pitchFamily="34" charset="0"/>
                        </a:rPr>
                        <a:t>Pla d'Urgell</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a:solidFill>
                            <a:srgbClr val="929497"/>
                          </a:solidFill>
                          <a:effectLst/>
                          <a:latin typeface="Calibri" panose="020F0502020204030204" pitchFamily="34" charset="0"/>
                        </a:rPr>
                        <a:t>6.205</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a:solidFill>
                            <a:srgbClr val="929497"/>
                          </a:solidFill>
                          <a:effectLst/>
                          <a:latin typeface="Calibri" panose="020F0502020204030204" pitchFamily="34" charset="0"/>
                        </a:rPr>
                        <a:t>125.643</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a:solidFill>
                            <a:srgbClr val="929497"/>
                          </a:solidFill>
                          <a:effectLst/>
                          <a:latin typeface="Calibri" panose="020F0502020204030204" pitchFamily="34" charset="0"/>
                        </a:rPr>
                        <a:t>4,94</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796506043"/>
                  </a:ext>
                </a:extLst>
              </a:tr>
              <a:tr h="188466">
                <a:tc>
                  <a:txBody>
                    <a:bodyPr/>
                    <a:lstStyle/>
                    <a:p>
                      <a:pPr algn="ctr" rtl="0" fontAlgn="ctr"/>
                      <a:r>
                        <a:rPr lang="es-ES" sz="1100" b="1" i="0" u="none" strike="noStrike">
                          <a:solidFill>
                            <a:srgbClr val="929497"/>
                          </a:solidFill>
                          <a:effectLst/>
                          <a:latin typeface="Calibri" panose="020F0502020204030204" pitchFamily="34" charset="0"/>
                        </a:rPr>
                        <a:t>Segarra</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a:solidFill>
                            <a:srgbClr val="929497"/>
                          </a:solidFill>
                          <a:effectLst/>
                          <a:latin typeface="Calibri" panose="020F0502020204030204" pitchFamily="34" charset="0"/>
                        </a:rPr>
                        <a:t>152</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a:solidFill>
                            <a:srgbClr val="929497"/>
                          </a:solidFill>
                          <a:effectLst/>
                          <a:latin typeface="Calibri" panose="020F0502020204030204" pitchFamily="34" charset="0"/>
                        </a:rPr>
                        <a:t>97.358</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a:solidFill>
                            <a:srgbClr val="929497"/>
                          </a:solidFill>
                          <a:effectLst/>
                          <a:latin typeface="Calibri" panose="020F0502020204030204" pitchFamily="34" charset="0"/>
                        </a:rPr>
                        <a:t>0,16</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2337764040"/>
                  </a:ext>
                </a:extLst>
              </a:tr>
              <a:tr h="188466">
                <a:tc>
                  <a:txBody>
                    <a:bodyPr/>
                    <a:lstStyle/>
                    <a:p>
                      <a:pPr algn="ctr" rtl="0" fontAlgn="ctr"/>
                      <a:r>
                        <a:rPr lang="es-ES" sz="1100" b="1" i="0" u="none" strike="noStrike">
                          <a:solidFill>
                            <a:srgbClr val="929497"/>
                          </a:solidFill>
                          <a:effectLst/>
                          <a:latin typeface="Calibri" panose="020F0502020204030204" pitchFamily="34" charset="0"/>
                        </a:rPr>
                        <a:t>Segrià</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a:solidFill>
                            <a:srgbClr val="929497"/>
                          </a:solidFill>
                          <a:effectLst/>
                          <a:latin typeface="Calibri" panose="020F0502020204030204" pitchFamily="34" charset="0"/>
                        </a:rPr>
                        <a:t>1.440</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a:solidFill>
                            <a:srgbClr val="929497"/>
                          </a:solidFill>
                          <a:effectLst/>
                          <a:latin typeface="Calibri" panose="020F0502020204030204" pitchFamily="34" charset="0"/>
                        </a:rPr>
                        <a:t>53.709</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a:solidFill>
                            <a:srgbClr val="929497"/>
                          </a:solidFill>
                          <a:effectLst/>
                          <a:latin typeface="Calibri" panose="020F0502020204030204" pitchFamily="34" charset="0"/>
                        </a:rPr>
                        <a:t>2,68</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1251413396"/>
                  </a:ext>
                </a:extLst>
              </a:tr>
              <a:tr h="188466">
                <a:tc>
                  <a:txBody>
                    <a:bodyPr/>
                    <a:lstStyle/>
                    <a:p>
                      <a:pPr algn="ctr" rtl="0" fontAlgn="ctr"/>
                      <a:r>
                        <a:rPr lang="es-ES" sz="1100" b="1" i="0" u="none" strike="noStrike">
                          <a:solidFill>
                            <a:srgbClr val="929497"/>
                          </a:solidFill>
                          <a:effectLst/>
                          <a:latin typeface="Calibri" panose="020F0502020204030204" pitchFamily="34" charset="0"/>
                        </a:rPr>
                        <a:t>Urgell</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a:solidFill>
                            <a:srgbClr val="929497"/>
                          </a:solidFill>
                          <a:effectLst/>
                          <a:latin typeface="Calibri" panose="020F0502020204030204" pitchFamily="34" charset="0"/>
                        </a:rPr>
                        <a:t>61,21</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a:solidFill>
                            <a:srgbClr val="929497"/>
                          </a:solidFill>
                          <a:effectLst/>
                          <a:latin typeface="Calibri" panose="020F0502020204030204" pitchFamily="34" charset="0"/>
                        </a:rPr>
                        <a:t>62.260</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a:solidFill>
                            <a:srgbClr val="929497"/>
                          </a:solidFill>
                          <a:effectLst/>
                          <a:latin typeface="Calibri" panose="020F0502020204030204" pitchFamily="34" charset="0"/>
                        </a:rPr>
                        <a:t>0,10</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3707596170"/>
                  </a:ext>
                </a:extLst>
              </a:tr>
              <a:tr h="188466">
                <a:tc>
                  <a:txBody>
                    <a:bodyPr/>
                    <a:lstStyle/>
                    <a:p>
                      <a:pPr algn="ctr" rtl="0" fontAlgn="ctr"/>
                      <a:r>
                        <a:rPr lang="es-ES" sz="1100" b="1" i="0" u="none" strike="noStrike">
                          <a:solidFill>
                            <a:srgbClr val="929497"/>
                          </a:solidFill>
                          <a:effectLst/>
                          <a:latin typeface="Calibri" panose="020F0502020204030204" pitchFamily="34" charset="0"/>
                        </a:rPr>
                        <a:t>TOTAL</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a:noFill/>
                    </a:lnB>
                    <a:solidFill>
                      <a:srgbClr val="FFE699"/>
                    </a:solidFill>
                  </a:tcPr>
                </a:tc>
                <a:tc>
                  <a:txBody>
                    <a:bodyPr/>
                    <a:lstStyle/>
                    <a:p>
                      <a:pPr algn="ctr" rtl="0" fontAlgn="ctr"/>
                      <a:r>
                        <a:rPr lang="es-ES" sz="1100" b="1" i="0" u="none" strike="noStrike">
                          <a:solidFill>
                            <a:srgbClr val="929497"/>
                          </a:solidFill>
                          <a:effectLst/>
                          <a:latin typeface="Calibri" panose="020F0502020204030204" pitchFamily="34" charset="0"/>
                        </a:rPr>
                        <a:t>16.858,10</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a:noFill/>
                    </a:lnB>
                    <a:solidFill>
                      <a:srgbClr val="FFE699"/>
                    </a:solidFill>
                  </a:tcPr>
                </a:tc>
                <a:tc>
                  <a:txBody>
                    <a:bodyPr/>
                    <a:lstStyle/>
                    <a:p>
                      <a:pPr algn="ctr" rtl="0" fontAlgn="ctr"/>
                      <a:r>
                        <a:rPr lang="es-ES" sz="1100" b="1" i="0" u="none" strike="noStrike">
                          <a:solidFill>
                            <a:srgbClr val="929497"/>
                          </a:solidFill>
                          <a:effectLst/>
                          <a:latin typeface="Calibri" panose="020F0502020204030204" pitchFamily="34" charset="0"/>
                        </a:rPr>
                        <a:t>1.163.537,67</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1" i="0" u="none" strike="noStrike" dirty="0">
                          <a:solidFill>
                            <a:srgbClr val="929497"/>
                          </a:solidFill>
                          <a:effectLst/>
                          <a:latin typeface="Calibri" panose="020F0502020204030204" pitchFamily="34" charset="0"/>
                        </a:rPr>
                        <a:t>1,45</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a:noFill/>
                    </a:lnB>
                    <a:solidFill>
                      <a:srgbClr val="FFE699"/>
                    </a:solidFill>
                  </a:tcPr>
                </a:tc>
                <a:extLst>
                  <a:ext uri="{0D108BD9-81ED-4DB2-BD59-A6C34878D82A}">
                    <a16:rowId xmlns:a16="http://schemas.microsoft.com/office/drawing/2014/main" val="403409536"/>
                  </a:ext>
                </a:extLst>
              </a:tr>
            </a:tbl>
          </a:graphicData>
        </a:graphic>
      </p:graphicFrame>
    </p:spTree>
    <p:extLst>
      <p:ext uri="{BB962C8B-B14F-4D97-AF65-F5344CB8AC3E}">
        <p14:creationId xmlns:p14="http://schemas.microsoft.com/office/powerpoint/2010/main" val="33466023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arcador de texto 10">
            <a:extLst>
              <a:ext uri="{FF2B5EF4-FFF2-40B4-BE49-F238E27FC236}">
                <a16:creationId xmlns:a16="http://schemas.microsoft.com/office/drawing/2014/main" id="{EDF5A5FD-95D1-4AEE-B05D-EB31A3BF7100}"/>
              </a:ext>
            </a:extLst>
          </p:cNvPr>
          <p:cNvSpPr>
            <a:spLocks noGrp="1"/>
          </p:cNvSpPr>
          <p:nvPr>
            <p:ph type="body" sz="quarter" idx="18"/>
          </p:nvPr>
        </p:nvSpPr>
        <p:spPr/>
        <p:txBody>
          <a:bodyPr>
            <a:normAutofit fontScale="92500" lnSpcReduction="10000"/>
          </a:bodyPr>
          <a:lstStyle/>
          <a:p>
            <a:endParaRPr lang="es-ES"/>
          </a:p>
        </p:txBody>
      </p:sp>
      <p:grpSp>
        <p:nvGrpSpPr>
          <p:cNvPr id="16" name="Grupo 15">
            <a:extLst>
              <a:ext uri="{FF2B5EF4-FFF2-40B4-BE49-F238E27FC236}">
                <a16:creationId xmlns:a16="http://schemas.microsoft.com/office/drawing/2014/main" id="{A29B47EE-4002-4F1A-8B01-67459081DAA4}"/>
              </a:ext>
            </a:extLst>
          </p:cNvPr>
          <p:cNvGrpSpPr/>
          <p:nvPr/>
        </p:nvGrpSpPr>
        <p:grpSpPr>
          <a:xfrm>
            <a:off x="385740" y="273552"/>
            <a:ext cx="10761555" cy="694114"/>
            <a:chOff x="385740" y="273552"/>
            <a:chExt cx="10761555" cy="621474"/>
          </a:xfrm>
        </p:grpSpPr>
        <p:sp>
          <p:nvSpPr>
            <p:cNvPr id="17" name="Elipse 16">
              <a:extLst>
                <a:ext uri="{FF2B5EF4-FFF2-40B4-BE49-F238E27FC236}">
                  <a16:creationId xmlns:a16="http://schemas.microsoft.com/office/drawing/2014/main" id="{BDBCBFCB-CE8D-4C40-877E-27B796A900B0}"/>
                </a:ext>
              </a:extLst>
            </p:cNvPr>
            <p:cNvSpPr/>
            <p:nvPr/>
          </p:nvSpPr>
          <p:spPr>
            <a:xfrm>
              <a:off x="385740" y="273552"/>
              <a:ext cx="540000" cy="540000"/>
            </a:xfrm>
            <a:prstGeom prst="ellipse">
              <a:avLst/>
            </a:prstGeom>
            <a:solidFill>
              <a:srgbClr val="FCC8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latin typeface="Calibri" panose="020F0502020204030204" pitchFamily="34" charset="0"/>
                  <a:cs typeface="Calibri" panose="020F0502020204030204" pitchFamily="34" charset="0"/>
                </a:rPr>
                <a:t>3</a:t>
              </a:r>
              <a:endParaRPr lang="ca-ES" sz="2000" b="1" dirty="0">
                <a:latin typeface="Calibri" panose="020F0502020204030204" pitchFamily="34" charset="0"/>
                <a:cs typeface="Calibri" panose="020F0502020204030204" pitchFamily="34" charset="0"/>
              </a:endParaRPr>
            </a:p>
          </p:txBody>
        </p:sp>
        <p:sp>
          <p:nvSpPr>
            <p:cNvPr id="18" name="Marcador de texto 2">
              <a:extLst>
                <a:ext uri="{FF2B5EF4-FFF2-40B4-BE49-F238E27FC236}">
                  <a16:creationId xmlns:a16="http://schemas.microsoft.com/office/drawing/2014/main" id="{F26D51FE-D8BD-4B78-A3E2-7DBE28F3B2BF}"/>
                </a:ext>
              </a:extLst>
            </p:cNvPr>
            <p:cNvSpPr txBox="1">
              <a:spLocks/>
            </p:cNvSpPr>
            <p:nvPr/>
          </p:nvSpPr>
          <p:spPr>
            <a:xfrm>
              <a:off x="1044704" y="273569"/>
              <a:ext cx="10102591" cy="621457"/>
            </a:xfrm>
            <a:prstGeom prst="rect">
              <a:avLst/>
            </a:prstGeom>
          </p:spPr>
          <p:txBody>
            <a:bodyPr vert="horz" lIns="0" tIns="0" rIns="0" bIns="0" rtlCol="0">
              <a:normAutofit fontScale="8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accent4"/>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a-ES" sz="3400" dirty="0"/>
                <a:t>Resultats: potencial fotovoltaic</a:t>
              </a:r>
            </a:p>
            <a:p>
              <a:r>
                <a:rPr lang="ca-ES" sz="2100" dirty="0"/>
                <a:t> Superfície òptima sobre terreny (ha). Regió Alt Pirineu i Aran</a:t>
              </a:r>
            </a:p>
            <a:p>
              <a:endParaRPr lang="ca-ES" dirty="0"/>
            </a:p>
          </p:txBody>
        </p:sp>
      </p:grpSp>
      <p:pic>
        <p:nvPicPr>
          <p:cNvPr id="5" name="Imagen 4">
            <a:extLst>
              <a:ext uri="{FF2B5EF4-FFF2-40B4-BE49-F238E27FC236}">
                <a16:creationId xmlns:a16="http://schemas.microsoft.com/office/drawing/2014/main" id="{51EAAC9D-DAAC-4D3C-A4DE-94060142D14C}"/>
              </a:ext>
            </a:extLst>
          </p:cNvPr>
          <p:cNvPicPr>
            <a:picLocks noChangeAspect="1"/>
          </p:cNvPicPr>
          <p:nvPr/>
        </p:nvPicPr>
        <p:blipFill>
          <a:blip r:embed="rId2"/>
          <a:stretch>
            <a:fillRect/>
          </a:stretch>
        </p:blipFill>
        <p:spPr>
          <a:xfrm>
            <a:off x="887413" y="967666"/>
            <a:ext cx="6438050" cy="5414601"/>
          </a:xfrm>
          <a:prstGeom prst="rect">
            <a:avLst/>
          </a:prstGeom>
        </p:spPr>
      </p:pic>
      <p:pic>
        <p:nvPicPr>
          <p:cNvPr id="14" name="Imagen 13">
            <a:extLst>
              <a:ext uri="{FF2B5EF4-FFF2-40B4-BE49-F238E27FC236}">
                <a16:creationId xmlns:a16="http://schemas.microsoft.com/office/drawing/2014/main" id="{D38EE5B4-A78C-4715-B79A-F76EDB8284B3}"/>
              </a:ext>
            </a:extLst>
          </p:cNvPr>
          <p:cNvPicPr>
            <a:picLocks noChangeAspect="1"/>
          </p:cNvPicPr>
          <p:nvPr/>
        </p:nvPicPr>
        <p:blipFill>
          <a:blip r:embed="rId3"/>
          <a:stretch>
            <a:fillRect/>
          </a:stretch>
        </p:blipFill>
        <p:spPr>
          <a:xfrm>
            <a:off x="6791647" y="5208992"/>
            <a:ext cx="1209675" cy="1076325"/>
          </a:xfrm>
          <a:prstGeom prst="rect">
            <a:avLst/>
          </a:prstGeom>
        </p:spPr>
      </p:pic>
      <p:graphicFrame>
        <p:nvGraphicFramePr>
          <p:cNvPr id="2" name="Tabla 1">
            <a:extLst>
              <a:ext uri="{FF2B5EF4-FFF2-40B4-BE49-F238E27FC236}">
                <a16:creationId xmlns:a16="http://schemas.microsoft.com/office/drawing/2014/main" id="{105C6433-E217-4D88-8AA1-6E7D4E35F7BC}"/>
              </a:ext>
            </a:extLst>
          </p:cNvPr>
          <p:cNvGraphicFramePr>
            <a:graphicFrameLocks noGrp="1"/>
          </p:cNvGraphicFramePr>
          <p:nvPr>
            <p:extLst/>
          </p:nvPr>
        </p:nvGraphicFramePr>
        <p:xfrm>
          <a:off x="7535229" y="1225118"/>
          <a:ext cx="4280950" cy="2963271"/>
        </p:xfrm>
        <a:graphic>
          <a:graphicData uri="http://schemas.openxmlformats.org/drawingml/2006/table">
            <a:tbl>
              <a:tblPr/>
              <a:tblGrid>
                <a:gridCol w="943724">
                  <a:extLst>
                    <a:ext uri="{9D8B030D-6E8A-4147-A177-3AD203B41FA5}">
                      <a16:colId xmlns:a16="http://schemas.microsoft.com/office/drawing/2014/main" val="3915085882"/>
                    </a:ext>
                  </a:extLst>
                </a:gridCol>
                <a:gridCol w="902692">
                  <a:extLst>
                    <a:ext uri="{9D8B030D-6E8A-4147-A177-3AD203B41FA5}">
                      <a16:colId xmlns:a16="http://schemas.microsoft.com/office/drawing/2014/main" val="3916696865"/>
                    </a:ext>
                  </a:extLst>
                </a:gridCol>
                <a:gridCol w="847984">
                  <a:extLst>
                    <a:ext uri="{9D8B030D-6E8A-4147-A177-3AD203B41FA5}">
                      <a16:colId xmlns:a16="http://schemas.microsoft.com/office/drawing/2014/main" val="1511706781"/>
                    </a:ext>
                  </a:extLst>
                </a:gridCol>
                <a:gridCol w="1586550">
                  <a:extLst>
                    <a:ext uri="{9D8B030D-6E8A-4147-A177-3AD203B41FA5}">
                      <a16:colId xmlns:a16="http://schemas.microsoft.com/office/drawing/2014/main" val="842563564"/>
                    </a:ext>
                  </a:extLst>
                </a:gridCol>
              </a:tblGrid>
              <a:tr h="315759">
                <a:tc>
                  <a:txBody>
                    <a:bodyPr/>
                    <a:lstStyle/>
                    <a:p>
                      <a:pPr algn="l" fontAlgn="b"/>
                      <a:r>
                        <a:rPr lang="es-ES" sz="1800" b="0" i="0" u="none" strike="noStrike">
                          <a:solidFill>
                            <a:srgbClr val="000000"/>
                          </a:solidFill>
                          <a:effectLst/>
                          <a:latin typeface="Arial" panose="020B0604020202020204" pitchFamily="34" charset="0"/>
                        </a:rPr>
                        <a:t> </a:t>
                      </a:r>
                    </a:p>
                  </a:txBody>
                  <a:tcPr marL="7620" marR="7620" marT="7620" marB="0" anchor="b">
                    <a:lnL>
                      <a:noFill/>
                    </a:lnL>
                    <a:lnR w="12700" cap="flat" cmpd="sng" algn="ctr">
                      <a:solidFill>
                        <a:srgbClr val="FFFFFF"/>
                      </a:solidFill>
                      <a:prstDash val="solid"/>
                      <a:round/>
                      <a:headEnd type="none" w="med" len="med"/>
                      <a:tailEnd type="none" w="med" len="med"/>
                    </a:lnR>
                    <a:lnT>
                      <a:noFill/>
                    </a:lnT>
                    <a:lnB w="12700" cap="flat" cmpd="sng" algn="ctr">
                      <a:solidFill>
                        <a:srgbClr val="FCC812"/>
                      </a:solidFill>
                      <a:prstDash val="solid"/>
                      <a:round/>
                      <a:headEnd type="none" w="med" len="med"/>
                      <a:tailEnd type="none" w="med" len="med"/>
                    </a:lnB>
                  </a:tcPr>
                </a:tc>
                <a:tc gridSpan="3">
                  <a:txBody>
                    <a:bodyPr/>
                    <a:lstStyle/>
                    <a:p>
                      <a:pPr algn="ctr" rtl="0" fontAlgn="ctr"/>
                      <a:r>
                        <a:rPr lang="es-ES" sz="1200" b="1" i="0" u="none" strike="noStrike">
                          <a:solidFill>
                            <a:srgbClr val="FFFFFF"/>
                          </a:solidFill>
                          <a:effectLst/>
                          <a:latin typeface="Calibri" panose="020F0502020204030204" pitchFamily="34" charset="0"/>
                        </a:rPr>
                        <a:t>REGIÓ ALT PIRINEU i ARAN</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CC812"/>
                    </a:solidFill>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481549907"/>
                  </a:ext>
                </a:extLst>
              </a:tr>
              <a:tr h="639614">
                <a:tc>
                  <a:txBody>
                    <a:bodyPr/>
                    <a:lstStyle/>
                    <a:p>
                      <a:pPr algn="ctr" rtl="0" fontAlgn="ctr"/>
                      <a:r>
                        <a:rPr lang="es-ES" sz="1200" b="1" i="0" u="none" strike="noStrike">
                          <a:solidFill>
                            <a:srgbClr val="FFFFFF"/>
                          </a:solidFill>
                          <a:effectLst/>
                          <a:latin typeface="Calibri" panose="020F0502020204030204" pitchFamily="34" charset="0"/>
                        </a:rPr>
                        <a:t>Comarca</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CC812"/>
                    </a:solidFill>
                  </a:tcPr>
                </a:tc>
                <a:tc>
                  <a:txBody>
                    <a:bodyPr/>
                    <a:lstStyle/>
                    <a:p>
                      <a:pPr algn="ctr" rtl="0" fontAlgn="ctr"/>
                      <a:r>
                        <a:rPr lang="es-ES" sz="1200" b="1" i="0" u="none" strike="noStrike">
                          <a:solidFill>
                            <a:srgbClr val="FFFFFF"/>
                          </a:solidFill>
                          <a:effectLst/>
                          <a:latin typeface="Calibri" panose="020F0502020204030204" pitchFamily="34" charset="0"/>
                        </a:rPr>
                        <a:t>Àrees Optimes ha</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CC812"/>
                    </a:solidFill>
                  </a:tcPr>
                </a:tc>
                <a:tc>
                  <a:txBody>
                    <a:bodyPr/>
                    <a:lstStyle/>
                    <a:p>
                      <a:pPr algn="ctr" rtl="0" fontAlgn="ctr"/>
                      <a:r>
                        <a:rPr lang="es-ES" sz="1200" b="1" i="0" u="none" strike="noStrike">
                          <a:solidFill>
                            <a:srgbClr val="FFFFFF"/>
                          </a:solidFill>
                          <a:effectLst/>
                          <a:latin typeface="Calibri" panose="020F0502020204030204" pitchFamily="34" charset="0"/>
                        </a:rPr>
                        <a:t>Àrees SNU ha</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CC812"/>
                    </a:solidFill>
                  </a:tcPr>
                </a:tc>
                <a:tc>
                  <a:txBody>
                    <a:bodyPr/>
                    <a:lstStyle/>
                    <a:p>
                      <a:pPr algn="ctr" rtl="0" fontAlgn="ctr"/>
                      <a:r>
                        <a:rPr lang="es-ES" sz="1200" b="1" i="0" u="none" strike="noStrike">
                          <a:solidFill>
                            <a:srgbClr val="FFFFFF"/>
                          </a:solidFill>
                          <a:effectLst/>
                          <a:latin typeface="Calibri" panose="020F0502020204030204" pitchFamily="34" charset="0"/>
                        </a:rPr>
                        <a:t>% Àrea Optima en SNU</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CC812"/>
                    </a:solidFill>
                  </a:tcPr>
                </a:tc>
                <a:extLst>
                  <a:ext uri="{0D108BD9-81ED-4DB2-BD59-A6C34878D82A}">
                    <a16:rowId xmlns:a16="http://schemas.microsoft.com/office/drawing/2014/main" val="2399356163"/>
                  </a:ext>
                </a:extLst>
              </a:tr>
              <a:tr h="396722">
                <a:tc>
                  <a:txBody>
                    <a:bodyPr/>
                    <a:lstStyle/>
                    <a:p>
                      <a:pPr algn="ctr" rtl="0" fontAlgn="ctr"/>
                      <a:r>
                        <a:rPr lang="es-ES" sz="1100" b="1" i="0" u="none" strike="noStrike">
                          <a:solidFill>
                            <a:srgbClr val="929497"/>
                          </a:solidFill>
                          <a:effectLst/>
                          <a:latin typeface="Calibri" panose="020F0502020204030204" pitchFamily="34" charset="0"/>
                        </a:rPr>
                        <a:t>Alta Ribagorça</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a:solidFill>
                            <a:srgbClr val="929497"/>
                          </a:solidFill>
                          <a:effectLst/>
                          <a:latin typeface="Calibri" panose="020F0502020204030204" pitchFamily="34" charset="0"/>
                        </a:rPr>
                        <a:t>200</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a:solidFill>
                            <a:srgbClr val="929497"/>
                          </a:solidFill>
                          <a:effectLst/>
                          <a:latin typeface="Calibri" panose="020F0502020204030204" pitchFamily="34" charset="0"/>
                        </a:rPr>
                        <a:t>41.886</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a:solidFill>
                            <a:srgbClr val="929497"/>
                          </a:solidFill>
                          <a:effectLst/>
                          <a:latin typeface="Calibri" panose="020F0502020204030204" pitchFamily="34" charset="0"/>
                        </a:rPr>
                        <a:t>0,48</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3887845717"/>
                  </a:ext>
                </a:extLst>
              </a:tr>
              <a:tr h="202409">
                <a:tc>
                  <a:txBody>
                    <a:bodyPr/>
                    <a:lstStyle/>
                    <a:p>
                      <a:pPr algn="ctr" rtl="0" fontAlgn="ctr"/>
                      <a:r>
                        <a:rPr lang="es-ES" sz="1100" b="1" i="0" u="none" strike="noStrike">
                          <a:solidFill>
                            <a:srgbClr val="929497"/>
                          </a:solidFill>
                          <a:effectLst/>
                          <a:latin typeface="Calibri" panose="020F0502020204030204" pitchFamily="34" charset="0"/>
                        </a:rPr>
                        <a:t>Alt Urgell</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a:solidFill>
                            <a:srgbClr val="929497"/>
                          </a:solidFill>
                          <a:effectLst/>
                          <a:latin typeface="Calibri" panose="020F0502020204030204" pitchFamily="34" charset="0"/>
                        </a:rPr>
                        <a:t>211,58</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a:solidFill>
                            <a:srgbClr val="929497"/>
                          </a:solidFill>
                          <a:effectLst/>
                          <a:latin typeface="Calibri" panose="020F0502020204030204" pitchFamily="34" charset="0"/>
                        </a:rPr>
                        <a:t>140.229</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a:solidFill>
                            <a:srgbClr val="929497"/>
                          </a:solidFill>
                          <a:effectLst/>
                          <a:latin typeface="Calibri" panose="020F0502020204030204" pitchFamily="34" charset="0"/>
                        </a:rPr>
                        <a:t>0,15</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1524949605"/>
                  </a:ext>
                </a:extLst>
              </a:tr>
              <a:tr h="202409">
                <a:tc>
                  <a:txBody>
                    <a:bodyPr/>
                    <a:lstStyle/>
                    <a:p>
                      <a:pPr algn="ctr" rtl="0" fontAlgn="ctr"/>
                      <a:r>
                        <a:rPr lang="es-ES" sz="1100" b="1" i="0" u="none" strike="noStrike">
                          <a:solidFill>
                            <a:srgbClr val="929497"/>
                          </a:solidFill>
                          <a:effectLst/>
                          <a:latin typeface="Calibri" panose="020F0502020204030204" pitchFamily="34" charset="0"/>
                        </a:rPr>
                        <a:t>Berguedà</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a:solidFill>
                            <a:srgbClr val="929497"/>
                          </a:solidFill>
                          <a:effectLst/>
                          <a:latin typeface="Calibri" panose="020F0502020204030204" pitchFamily="34" charset="0"/>
                        </a:rPr>
                        <a:t>0</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a:solidFill>
                            <a:srgbClr val="929497"/>
                          </a:solidFill>
                          <a:effectLst/>
                          <a:latin typeface="Calibri" panose="020F0502020204030204" pitchFamily="34" charset="0"/>
                        </a:rPr>
                        <a:t>5.577</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a:solidFill>
                            <a:srgbClr val="929497"/>
                          </a:solidFill>
                          <a:effectLst/>
                          <a:latin typeface="Calibri" panose="020F0502020204030204" pitchFamily="34" charset="0"/>
                        </a:rPr>
                        <a:t>0,00</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3118243967"/>
                  </a:ext>
                </a:extLst>
              </a:tr>
              <a:tr h="202409">
                <a:tc>
                  <a:txBody>
                    <a:bodyPr/>
                    <a:lstStyle/>
                    <a:p>
                      <a:pPr algn="ctr" rtl="0" fontAlgn="ctr"/>
                      <a:r>
                        <a:rPr lang="es-ES" sz="1100" b="1" i="0" u="none" strike="noStrike">
                          <a:solidFill>
                            <a:srgbClr val="929497"/>
                          </a:solidFill>
                          <a:effectLst/>
                          <a:latin typeface="Calibri" panose="020F0502020204030204" pitchFamily="34" charset="0"/>
                        </a:rPr>
                        <a:t>Cerdanya</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a:solidFill>
                            <a:srgbClr val="929497"/>
                          </a:solidFill>
                          <a:effectLst/>
                          <a:latin typeface="Calibri" panose="020F0502020204030204" pitchFamily="34" charset="0"/>
                        </a:rPr>
                        <a:t>67</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a:solidFill>
                            <a:srgbClr val="929497"/>
                          </a:solidFill>
                          <a:effectLst/>
                          <a:latin typeface="Calibri" panose="020F0502020204030204" pitchFamily="34" charset="0"/>
                        </a:rPr>
                        <a:t>28.715</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a:solidFill>
                            <a:srgbClr val="929497"/>
                          </a:solidFill>
                          <a:effectLst/>
                          <a:latin typeface="Calibri" panose="020F0502020204030204" pitchFamily="34" charset="0"/>
                        </a:rPr>
                        <a:t>0,23</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526500475"/>
                  </a:ext>
                </a:extLst>
              </a:tr>
              <a:tr h="202409">
                <a:tc>
                  <a:txBody>
                    <a:bodyPr/>
                    <a:lstStyle/>
                    <a:p>
                      <a:pPr algn="ctr" rtl="0" fontAlgn="ctr"/>
                      <a:r>
                        <a:rPr lang="es-ES" sz="1100" b="1" i="0" u="none" strike="noStrike">
                          <a:solidFill>
                            <a:srgbClr val="929497"/>
                          </a:solidFill>
                          <a:effectLst/>
                          <a:latin typeface="Calibri" panose="020F0502020204030204" pitchFamily="34" charset="0"/>
                        </a:rPr>
                        <a:t>Pallars Jussà</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a:solidFill>
                            <a:srgbClr val="929497"/>
                          </a:solidFill>
                          <a:effectLst/>
                          <a:latin typeface="Calibri" panose="020F0502020204030204" pitchFamily="34" charset="0"/>
                        </a:rPr>
                        <a:t>706</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a:solidFill>
                            <a:srgbClr val="929497"/>
                          </a:solidFill>
                          <a:effectLst/>
                          <a:latin typeface="Calibri" panose="020F0502020204030204" pitchFamily="34" charset="0"/>
                        </a:rPr>
                        <a:t>130.153</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a:solidFill>
                            <a:srgbClr val="929497"/>
                          </a:solidFill>
                          <a:effectLst/>
                          <a:latin typeface="Calibri" panose="020F0502020204030204" pitchFamily="34" charset="0"/>
                        </a:rPr>
                        <a:t>0,54</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2555211337"/>
                  </a:ext>
                </a:extLst>
              </a:tr>
              <a:tr h="202409">
                <a:tc>
                  <a:txBody>
                    <a:bodyPr/>
                    <a:lstStyle/>
                    <a:p>
                      <a:pPr algn="ctr" rtl="0" fontAlgn="ctr"/>
                      <a:r>
                        <a:rPr lang="es-ES" sz="1100" b="1" i="0" u="none" strike="noStrike">
                          <a:solidFill>
                            <a:srgbClr val="929497"/>
                          </a:solidFill>
                          <a:effectLst/>
                          <a:latin typeface="Calibri" panose="020F0502020204030204" pitchFamily="34" charset="0"/>
                        </a:rPr>
                        <a:t>Pallars Sobirà</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a:solidFill>
                            <a:srgbClr val="929497"/>
                          </a:solidFill>
                          <a:effectLst/>
                          <a:latin typeface="Calibri" panose="020F0502020204030204" pitchFamily="34" charset="0"/>
                        </a:rPr>
                        <a:t>81</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a:solidFill>
                            <a:srgbClr val="929497"/>
                          </a:solidFill>
                          <a:effectLst/>
                          <a:latin typeface="Calibri" panose="020F0502020204030204" pitchFamily="34" charset="0"/>
                        </a:rPr>
                        <a:t>134.312</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a:solidFill>
                            <a:srgbClr val="929497"/>
                          </a:solidFill>
                          <a:effectLst/>
                          <a:latin typeface="Calibri" panose="020F0502020204030204" pitchFamily="34" charset="0"/>
                        </a:rPr>
                        <a:t>0,06</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250266979"/>
                  </a:ext>
                </a:extLst>
              </a:tr>
              <a:tr h="202409">
                <a:tc>
                  <a:txBody>
                    <a:bodyPr/>
                    <a:lstStyle/>
                    <a:p>
                      <a:pPr algn="ctr" rtl="0" fontAlgn="ctr"/>
                      <a:r>
                        <a:rPr lang="es-ES" sz="1100" b="1" i="0" u="none" strike="noStrike">
                          <a:solidFill>
                            <a:srgbClr val="929497"/>
                          </a:solidFill>
                          <a:effectLst/>
                          <a:latin typeface="Calibri" panose="020F0502020204030204" pitchFamily="34" charset="0"/>
                        </a:rPr>
                        <a:t>Solsonès</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a:solidFill>
                            <a:srgbClr val="929497"/>
                          </a:solidFill>
                          <a:effectLst/>
                          <a:latin typeface="Calibri" panose="020F0502020204030204" pitchFamily="34" charset="0"/>
                        </a:rPr>
                        <a:t>152</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a:solidFill>
                            <a:srgbClr val="929497"/>
                          </a:solidFill>
                          <a:effectLst/>
                          <a:latin typeface="Calibri" panose="020F0502020204030204" pitchFamily="34" charset="0"/>
                        </a:rPr>
                        <a:t>97.358</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a:solidFill>
                            <a:srgbClr val="929497"/>
                          </a:solidFill>
                          <a:effectLst/>
                          <a:latin typeface="Calibri" panose="020F0502020204030204" pitchFamily="34" charset="0"/>
                        </a:rPr>
                        <a:t>0,16</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2513993262"/>
                  </a:ext>
                </a:extLst>
              </a:tr>
              <a:tr h="202409">
                <a:tc>
                  <a:txBody>
                    <a:bodyPr/>
                    <a:lstStyle/>
                    <a:p>
                      <a:pPr algn="ctr" rtl="0" fontAlgn="ctr"/>
                      <a:r>
                        <a:rPr lang="es-ES" sz="1100" b="1" i="0" u="none" strike="noStrike">
                          <a:solidFill>
                            <a:srgbClr val="929497"/>
                          </a:solidFill>
                          <a:effectLst/>
                          <a:latin typeface="Calibri" panose="020F0502020204030204" pitchFamily="34" charset="0"/>
                        </a:rPr>
                        <a:t>Val d'Aran</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a:solidFill>
                            <a:srgbClr val="929497"/>
                          </a:solidFill>
                          <a:effectLst/>
                          <a:latin typeface="Calibri" panose="020F0502020204030204" pitchFamily="34" charset="0"/>
                        </a:rPr>
                        <a:t>61,21</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a:solidFill>
                            <a:srgbClr val="929497"/>
                          </a:solidFill>
                          <a:effectLst/>
                          <a:latin typeface="Calibri" panose="020F0502020204030204" pitchFamily="34" charset="0"/>
                        </a:rPr>
                        <a:t>62.260</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a:solidFill>
                            <a:srgbClr val="929497"/>
                          </a:solidFill>
                          <a:effectLst/>
                          <a:latin typeface="Calibri" panose="020F0502020204030204" pitchFamily="34" charset="0"/>
                        </a:rPr>
                        <a:t>0,10</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2005258341"/>
                  </a:ext>
                </a:extLst>
              </a:tr>
              <a:tr h="194313">
                <a:tc>
                  <a:txBody>
                    <a:bodyPr/>
                    <a:lstStyle/>
                    <a:p>
                      <a:pPr algn="ctr" rtl="0" fontAlgn="ctr"/>
                      <a:r>
                        <a:rPr lang="es-ES" sz="1100" b="1" i="0" u="none" strike="noStrike">
                          <a:solidFill>
                            <a:srgbClr val="929497"/>
                          </a:solidFill>
                          <a:effectLst/>
                          <a:latin typeface="Calibri" panose="020F0502020204030204" pitchFamily="34" charset="0"/>
                        </a:rPr>
                        <a:t>TOTAL</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a:noFill/>
                    </a:lnB>
                    <a:solidFill>
                      <a:srgbClr val="FFE699"/>
                    </a:solidFill>
                  </a:tcPr>
                </a:tc>
                <a:tc>
                  <a:txBody>
                    <a:bodyPr/>
                    <a:lstStyle/>
                    <a:p>
                      <a:pPr algn="ctr" rtl="0" fontAlgn="ctr"/>
                      <a:r>
                        <a:rPr lang="es-ES" sz="1100" b="1" i="0" u="none" strike="noStrike">
                          <a:solidFill>
                            <a:srgbClr val="929497"/>
                          </a:solidFill>
                          <a:effectLst/>
                          <a:latin typeface="Calibri" panose="020F0502020204030204" pitchFamily="34" charset="0"/>
                        </a:rPr>
                        <a:t>1.479</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a:noFill/>
                    </a:lnB>
                    <a:solidFill>
                      <a:srgbClr val="FFE699"/>
                    </a:solidFill>
                  </a:tcPr>
                </a:tc>
                <a:tc>
                  <a:txBody>
                    <a:bodyPr/>
                    <a:lstStyle/>
                    <a:p>
                      <a:pPr algn="ctr" rtl="0" fontAlgn="ctr"/>
                      <a:r>
                        <a:rPr lang="es-ES" sz="1100" b="1" i="0" u="none" strike="noStrike">
                          <a:solidFill>
                            <a:srgbClr val="929497"/>
                          </a:solidFill>
                          <a:effectLst/>
                          <a:latin typeface="Calibri" panose="020F0502020204030204" pitchFamily="34" charset="0"/>
                        </a:rPr>
                        <a:t>640.490</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a:noFill/>
                    </a:lnB>
                    <a:solidFill>
                      <a:srgbClr val="FFE699"/>
                    </a:solidFill>
                  </a:tcPr>
                </a:tc>
                <a:tc>
                  <a:txBody>
                    <a:bodyPr/>
                    <a:lstStyle/>
                    <a:p>
                      <a:pPr algn="ctr" rtl="0" fontAlgn="ctr"/>
                      <a:r>
                        <a:rPr lang="es-ES" sz="1100" b="1" i="0" u="none" strike="noStrike" dirty="0">
                          <a:solidFill>
                            <a:srgbClr val="929497"/>
                          </a:solidFill>
                          <a:effectLst/>
                          <a:latin typeface="Calibri" panose="020F0502020204030204" pitchFamily="34" charset="0"/>
                        </a:rPr>
                        <a:t>2,31</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a:noFill/>
                    </a:lnB>
                    <a:solidFill>
                      <a:srgbClr val="FFE699"/>
                    </a:solidFill>
                  </a:tcPr>
                </a:tc>
                <a:extLst>
                  <a:ext uri="{0D108BD9-81ED-4DB2-BD59-A6C34878D82A}">
                    <a16:rowId xmlns:a16="http://schemas.microsoft.com/office/drawing/2014/main" val="1443929510"/>
                  </a:ext>
                </a:extLst>
              </a:tr>
            </a:tbl>
          </a:graphicData>
        </a:graphic>
      </p:graphicFrame>
    </p:spTree>
    <p:extLst>
      <p:ext uri="{BB962C8B-B14F-4D97-AF65-F5344CB8AC3E}">
        <p14:creationId xmlns:p14="http://schemas.microsoft.com/office/powerpoint/2010/main" val="32257118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arcador de texto 10">
            <a:extLst>
              <a:ext uri="{FF2B5EF4-FFF2-40B4-BE49-F238E27FC236}">
                <a16:creationId xmlns:a16="http://schemas.microsoft.com/office/drawing/2014/main" id="{EDF5A5FD-95D1-4AEE-B05D-EB31A3BF7100}"/>
              </a:ext>
            </a:extLst>
          </p:cNvPr>
          <p:cNvSpPr>
            <a:spLocks noGrp="1"/>
          </p:cNvSpPr>
          <p:nvPr>
            <p:ph type="body" sz="quarter" idx="18"/>
          </p:nvPr>
        </p:nvSpPr>
        <p:spPr/>
        <p:txBody>
          <a:bodyPr>
            <a:normAutofit fontScale="92500" lnSpcReduction="10000"/>
          </a:bodyPr>
          <a:lstStyle/>
          <a:p>
            <a:endParaRPr lang="es-ES"/>
          </a:p>
        </p:txBody>
      </p:sp>
      <p:grpSp>
        <p:nvGrpSpPr>
          <p:cNvPr id="16" name="Grupo 15">
            <a:extLst>
              <a:ext uri="{FF2B5EF4-FFF2-40B4-BE49-F238E27FC236}">
                <a16:creationId xmlns:a16="http://schemas.microsoft.com/office/drawing/2014/main" id="{A29B47EE-4002-4F1A-8B01-67459081DAA4}"/>
              </a:ext>
            </a:extLst>
          </p:cNvPr>
          <p:cNvGrpSpPr/>
          <p:nvPr/>
        </p:nvGrpSpPr>
        <p:grpSpPr>
          <a:xfrm>
            <a:off x="385740" y="273552"/>
            <a:ext cx="10761555" cy="621474"/>
            <a:chOff x="385740" y="273552"/>
            <a:chExt cx="10761555" cy="621474"/>
          </a:xfrm>
        </p:grpSpPr>
        <p:sp>
          <p:nvSpPr>
            <p:cNvPr id="17" name="Elipse 16">
              <a:extLst>
                <a:ext uri="{FF2B5EF4-FFF2-40B4-BE49-F238E27FC236}">
                  <a16:creationId xmlns:a16="http://schemas.microsoft.com/office/drawing/2014/main" id="{BDBCBFCB-CE8D-4C40-877E-27B796A900B0}"/>
                </a:ext>
              </a:extLst>
            </p:cNvPr>
            <p:cNvSpPr/>
            <p:nvPr/>
          </p:nvSpPr>
          <p:spPr>
            <a:xfrm>
              <a:off x="385740" y="273552"/>
              <a:ext cx="540000" cy="540000"/>
            </a:xfrm>
            <a:prstGeom prst="ellipse">
              <a:avLst/>
            </a:prstGeom>
            <a:solidFill>
              <a:srgbClr val="FCC8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latin typeface="Calibri" panose="020F0502020204030204" pitchFamily="34" charset="0"/>
                  <a:cs typeface="Calibri" panose="020F0502020204030204" pitchFamily="34" charset="0"/>
                </a:rPr>
                <a:t>3</a:t>
              </a:r>
              <a:endParaRPr lang="ca-ES" sz="2000" b="1" dirty="0">
                <a:latin typeface="Calibri" panose="020F0502020204030204" pitchFamily="34" charset="0"/>
                <a:cs typeface="Calibri" panose="020F0502020204030204" pitchFamily="34" charset="0"/>
              </a:endParaRPr>
            </a:p>
          </p:txBody>
        </p:sp>
        <p:sp>
          <p:nvSpPr>
            <p:cNvPr id="18" name="Marcador de texto 2">
              <a:extLst>
                <a:ext uri="{FF2B5EF4-FFF2-40B4-BE49-F238E27FC236}">
                  <a16:creationId xmlns:a16="http://schemas.microsoft.com/office/drawing/2014/main" id="{F26D51FE-D8BD-4B78-A3E2-7DBE28F3B2BF}"/>
                </a:ext>
              </a:extLst>
            </p:cNvPr>
            <p:cNvSpPr txBox="1">
              <a:spLocks/>
            </p:cNvSpPr>
            <p:nvPr/>
          </p:nvSpPr>
          <p:spPr>
            <a:xfrm>
              <a:off x="1044704" y="273569"/>
              <a:ext cx="10102591" cy="621457"/>
            </a:xfrm>
            <a:prstGeom prst="rect">
              <a:avLst/>
            </a:prstGeom>
          </p:spPr>
          <p:txBody>
            <a:bodyPr vert="horz" lIns="0" tIns="0" rIns="0" bIns="0" rtlCol="0">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accent4"/>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a-ES" sz="3400" dirty="0"/>
                <a:t>Resultats: potencial fotovoltaic</a:t>
              </a:r>
            </a:p>
            <a:p>
              <a:r>
                <a:rPr lang="ca-ES" sz="2100" dirty="0"/>
                <a:t> Superfície òptima sobre terreny (ha). Regió Ponent</a:t>
              </a:r>
            </a:p>
            <a:p>
              <a:endParaRPr lang="ca-ES" dirty="0"/>
            </a:p>
          </p:txBody>
        </p:sp>
      </p:grpSp>
      <p:pic>
        <p:nvPicPr>
          <p:cNvPr id="3" name="Imagen 2">
            <a:extLst>
              <a:ext uri="{FF2B5EF4-FFF2-40B4-BE49-F238E27FC236}">
                <a16:creationId xmlns:a16="http://schemas.microsoft.com/office/drawing/2014/main" id="{288BFB3F-9549-4704-AEF7-C2705FC3CFFD}"/>
              </a:ext>
            </a:extLst>
          </p:cNvPr>
          <p:cNvPicPr>
            <a:picLocks noChangeAspect="1"/>
          </p:cNvPicPr>
          <p:nvPr/>
        </p:nvPicPr>
        <p:blipFill>
          <a:blip r:embed="rId2"/>
          <a:stretch>
            <a:fillRect/>
          </a:stretch>
        </p:blipFill>
        <p:spPr>
          <a:xfrm>
            <a:off x="674703" y="1315534"/>
            <a:ext cx="7540969" cy="5338304"/>
          </a:xfrm>
          <a:prstGeom prst="rect">
            <a:avLst/>
          </a:prstGeom>
        </p:spPr>
      </p:pic>
      <p:pic>
        <p:nvPicPr>
          <p:cNvPr id="13" name="Imagen 12">
            <a:extLst>
              <a:ext uri="{FF2B5EF4-FFF2-40B4-BE49-F238E27FC236}">
                <a16:creationId xmlns:a16="http://schemas.microsoft.com/office/drawing/2014/main" id="{A3FAB579-3675-404F-B948-258C60BF6220}"/>
              </a:ext>
            </a:extLst>
          </p:cNvPr>
          <p:cNvPicPr>
            <a:picLocks noChangeAspect="1"/>
          </p:cNvPicPr>
          <p:nvPr/>
        </p:nvPicPr>
        <p:blipFill>
          <a:blip r:embed="rId3"/>
          <a:stretch>
            <a:fillRect/>
          </a:stretch>
        </p:blipFill>
        <p:spPr>
          <a:xfrm>
            <a:off x="8215672" y="2352675"/>
            <a:ext cx="1209675" cy="1076325"/>
          </a:xfrm>
          <a:prstGeom prst="rect">
            <a:avLst/>
          </a:prstGeom>
        </p:spPr>
      </p:pic>
      <p:graphicFrame>
        <p:nvGraphicFramePr>
          <p:cNvPr id="2" name="Tabla 1">
            <a:extLst>
              <a:ext uri="{FF2B5EF4-FFF2-40B4-BE49-F238E27FC236}">
                <a16:creationId xmlns:a16="http://schemas.microsoft.com/office/drawing/2014/main" id="{206A4EDA-CA37-4F4D-9B16-C3A411A5A32F}"/>
              </a:ext>
            </a:extLst>
          </p:cNvPr>
          <p:cNvGraphicFramePr>
            <a:graphicFrameLocks noGrp="1"/>
          </p:cNvGraphicFramePr>
          <p:nvPr>
            <p:extLst/>
          </p:nvPr>
        </p:nvGraphicFramePr>
        <p:xfrm>
          <a:off x="7661922" y="3521837"/>
          <a:ext cx="4165600" cy="2415540"/>
        </p:xfrm>
        <a:graphic>
          <a:graphicData uri="http://schemas.openxmlformats.org/drawingml/2006/table">
            <a:tbl>
              <a:tblPr/>
              <a:tblGrid>
                <a:gridCol w="939800">
                  <a:extLst>
                    <a:ext uri="{9D8B030D-6E8A-4147-A177-3AD203B41FA5}">
                      <a16:colId xmlns:a16="http://schemas.microsoft.com/office/drawing/2014/main" val="2404525634"/>
                    </a:ext>
                  </a:extLst>
                </a:gridCol>
                <a:gridCol w="812800">
                  <a:extLst>
                    <a:ext uri="{9D8B030D-6E8A-4147-A177-3AD203B41FA5}">
                      <a16:colId xmlns:a16="http://schemas.microsoft.com/office/drawing/2014/main" val="2084845772"/>
                    </a:ext>
                  </a:extLst>
                </a:gridCol>
                <a:gridCol w="939800">
                  <a:extLst>
                    <a:ext uri="{9D8B030D-6E8A-4147-A177-3AD203B41FA5}">
                      <a16:colId xmlns:a16="http://schemas.microsoft.com/office/drawing/2014/main" val="1044334134"/>
                    </a:ext>
                  </a:extLst>
                </a:gridCol>
                <a:gridCol w="1473200">
                  <a:extLst>
                    <a:ext uri="{9D8B030D-6E8A-4147-A177-3AD203B41FA5}">
                      <a16:colId xmlns:a16="http://schemas.microsoft.com/office/drawing/2014/main" val="3337995895"/>
                    </a:ext>
                  </a:extLst>
                </a:gridCol>
              </a:tblGrid>
              <a:tr h="297180">
                <a:tc>
                  <a:txBody>
                    <a:bodyPr/>
                    <a:lstStyle/>
                    <a:p>
                      <a:pPr algn="l" fontAlgn="b"/>
                      <a:r>
                        <a:rPr lang="es-ES" sz="1800" b="0" i="0" u="none" strike="noStrike">
                          <a:solidFill>
                            <a:srgbClr val="000000"/>
                          </a:solidFill>
                          <a:effectLst/>
                          <a:latin typeface="Arial" panose="020B0604020202020204" pitchFamily="34" charset="0"/>
                        </a:rPr>
                        <a:t> </a:t>
                      </a:r>
                    </a:p>
                  </a:txBody>
                  <a:tcPr marL="7620" marR="7620" marT="7620" marB="0" anchor="b">
                    <a:lnL>
                      <a:noFill/>
                    </a:lnL>
                    <a:lnR w="12700" cap="flat" cmpd="sng" algn="ctr">
                      <a:solidFill>
                        <a:srgbClr val="FFFFFF"/>
                      </a:solidFill>
                      <a:prstDash val="solid"/>
                      <a:round/>
                      <a:headEnd type="none" w="med" len="med"/>
                      <a:tailEnd type="none" w="med" len="med"/>
                    </a:lnR>
                    <a:lnT>
                      <a:noFill/>
                    </a:lnT>
                    <a:lnB w="12700" cap="flat" cmpd="sng" algn="ctr">
                      <a:solidFill>
                        <a:srgbClr val="FCC812"/>
                      </a:solidFill>
                      <a:prstDash val="solid"/>
                      <a:round/>
                      <a:headEnd type="none" w="med" len="med"/>
                      <a:tailEnd type="none" w="med" len="med"/>
                    </a:lnB>
                  </a:tcPr>
                </a:tc>
                <a:tc gridSpan="3">
                  <a:txBody>
                    <a:bodyPr/>
                    <a:lstStyle/>
                    <a:p>
                      <a:pPr algn="ctr" rtl="0" fontAlgn="ctr"/>
                      <a:r>
                        <a:rPr lang="es-ES" sz="1200" b="1" i="0" u="none" strike="noStrike">
                          <a:solidFill>
                            <a:srgbClr val="FFFFFF"/>
                          </a:solidFill>
                          <a:effectLst/>
                          <a:latin typeface="Calibri" panose="020F0502020204030204" pitchFamily="34" charset="0"/>
                        </a:rPr>
                        <a:t>REGIÓ PONENT</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CC812"/>
                    </a:solidFill>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2028891300"/>
                  </a:ext>
                </a:extLst>
              </a:tr>
              <a:tr h="601980">
                <a:tc>
                  <a:txBody>
                    <a:bodyPr/>
                    <a:lstStyle/>
                    <a:p>
                      <a:pPr algn="ctr" rtl="0" fontAlgn="ctr"/>
                      <a:r>
                        <a:rPr lang="es-ES" sz="1200" b="1" i="0" u="none" strike="noStrike">
                          <a:solidFill>
                            <a:srgbClr val="FFFFFF"/>
                          </a:solidFill>
                          <a:effectLst/>
                          <a:latin typeface="Calibri" panose="020F0502020204030204" pitchFamily="34" charset="0"/>
                        </a:rPr>
                        <a:t>Comarca</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CC812"/>
                    </a:solidFill>
                  </a:tcPr>
                </a:tc>
                <a:tc>
                  <a:txBody>
                    <a:bodyPr/>
                    <a:lstStyle/>
                    <a:p>
                      <a:pPr algn="ctr" rtl="0" fontAlgn="ctr"/>
                      <a:r>
                        <a:rPr lang="es-ES" sz="1200" b="1" i="0" u="none" strike="noStrike">
                          <a:solidFill>
                            <a:srgbClr val="FFFFFF"/>
                          </a:solidFill>
                          <a:effectLst/>
                          <a:latin typeface="Calibri" panose="020F0502020204030204" pitchFamily="34" charset="0"/>
                        </a:rPr>
                        <a:t>Àrees Optimes ha</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CC812"/>
                    </a:solidFill>
                  </a:tcPr>
                </a:tc>
                <a:tc>
                  <a:txBody>
                    <a:bodyPr/>
                    <a:lstStyle/>
                    <a:p>
                      <a:pPr algn="ctr" rtl="0" fontAlgn="ctr"/>
                      <a:r>
                        <a:rPr lang="es-ES" sz="1200" b="1" i="0" u="none" strike="noStrike">
                          <a:solidFill>
                            <a:srgbClr val="FFFFFF"/>
                          </a:solidFill>
                          <a:effectLst/>
                          <a:latin typeface="Calibri" panose="020F0502020204030204" pitchFamily="34" charset="0"/>
                        </a:rPr>
                        <a:t>Àrees SNU ha</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CC812"/>
                    </a:solidFill>
                  </a:tcPr>
                </a:tc>
                <a:tc>
                  <a:txBody>
                    <a:bodyPr/>
                    <a:lstStyle/>
                    <a:p>
                      <a:pPr algn="ctr" rtl="0" fontAlgn="ctr"/>
                      <a:r>
                        <a:rPr lang="es-ES" sz="1200" b="1" i="0" u="none" strike="noStrike">
                          <a:solidFill>
                            <a:srgbClr val="FFFFFF"/>
                          </a:solidFill>
                          <a:effectLst/>
                          <a:latin typeface="Calibri" panose="020F0502020204030204" pitchFamily="34" charset="0"/>
                        </a:rPr>
                        <a:t>% Àrea Optima en SNU</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CC812"/>
                    </a:solidFill>
                  </a:tcPr>
                </a:tc>
                <a:extLst>
                  <a:ext uri="{0D108BD9-81ED-4DB2-BD59-A6C34878D82A}">
                    <a16:rowId xmlns:a16="http://schemas.microsoft.com/office/drawing/2014/main" val="3267949434"/>
                  </a:ext>
                </a:extLst>
              </a:tr>
              <a:tr h="373380">
                <a:tc>
                  <a:txBody>
                    <a:bodyPr/>
                    <a:lstStyle/>
                    <a:p>
                      <a:pPr algn="ctr" rtl="0" fontAlgn="ctr"/>
                      <a:r>
                        <a:rPr lang="es-ES" sz="1100" b="1" i="0" u="none" strike="noStrike">
                          <a:solidFill>
                            <a:srgbClr val="929497"/>
                          </a:solidFill>
                          <a:effectLst/>
                          <a:latin typeface="Calibri" panose="020F0502020204030204" pitchFamily="34" charset="0"/>
                        </a:rPr>
                        <a:t>Garrigues</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a:solidFill>
                            <a:srgbClr val="929497"/>
                          </a:solidFill>
                          <a:effectLst/>
                          <a:latin typeface="Calibri" panose="020F0502020204030204" pitchFamily="34" charset="0"/>
                        </a:rPr>
                        <a:t>2.593</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a:solidFill>
                            <a:srgbClr val="929497"/>
                          </a:solidFill>
                          <a:effectLst/>
                          <a:latin typeface="Calibri" panose="020F0502020204030204" pitchFamily="34" charset="0"/>
                        </a:rPr>
                        <a:t>76.860</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a:solidFill>
                            <a:srgbClr val="929497"/>
                          </a:solidFill>
                          <a:effectLst/>
                          <a:latin typeface="Calibri" panose="020F0502020204030204" pitchFamily="34" charset="0"/>
                        </a:rPr>
                        <a:t>3,37</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864593448"/>
                  </a:ext>
                </a:extLst>
              </a:tr>
              <a:tr h="190500">
                <a:tc>
                  <a:txBody>
                    <a:bodyPr/>
                    <a:lstStyle/>
                    <a:p>
                      <a:pPr algn="ctr" rtl="0" fontAlgn="ctr"/>
                      <a:r>
                        <a:rPr lang="es-ES" sz="1100" b="1" i="0" u="none" strike="noStrike">
                          <a:solidFill>
                            <a:srgbClr val="929497"/>
                          </a:solidFill>
                          <a:effectLst/>
                          <a:latin typeface="Calibri" panose="020F0502020204030204" pitchFamily="34" charset="0"/>
                        </a:rPr>
                        <a:t>Noguera</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a:solidFill>
                            <a:srgbClr val="929497"/>
                          </a:solidFill>
                          <a:effectLst/>
                          <a:latin typeface="Calibri" panose="020F0502020204030204" pitchFamily="34" charset="0"/>
                        </a:rPr>
                        <a:t>2.766,62</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a:solidFill>
                            <a:srgbClr val="929497"/>
                          </a:solidFill>
                          <a:effectLst/>
                          <a:latin typeface="Calibri" panose="020F0502020204030204" pitchFamily="34" charset="0"/>
                        </a:rPr>
                        <a:t>170.895</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a:solidFill>
                            <a:srgbClr val="929497"/>
                          </a:solidFill>
                          <a:effectLst/>
                          <a:latin typeface="Calibri" panose="020F0502020204030204" pitchFamily="34" charset="0"/>
                        </a:rPr>
                        <a:t>1,62</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1277922383"/>
                  </a:ext>
                </a:extLst>
              </a:tr>
              <a:tr h="190500">
                <a:tc>
                  <a:txBody>
                    <a:bodyPr/>
                    <a:lstStyle/>
                    <a:p>
                      <a:pPr algn="ctr" rtl="0" fontAlgn="ctr"/>
                      <a:r>
                        <a:rPr lang="es-ES" sz="1100" b="1" i="0" u="none" strike="noStrike">
                          <a:solidFill>
                            <a:srgbClr val="929497"/>
                          </a:solidFill>
                          <a:effectLst/>
                          <a:latin typeface="Calibri" panose="020F0502020204030204" pitchFamily="34" charset="0"/>
                        </a:rPr>
                        <a:t>Pla d'Urgell</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a:solidFill>
                            <a:srgbClr val="929497"/>
                          </a:solidFill>
                          <a:effectLst/>
                          <a:latin typeface="Calibri" panose="020F0502020204030204" pitchFamily="34" charset="0"/>
                        </a:rPr>
                        <a:t>647</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a:solidFill>
                            <a:srgbClr val="929497"/>
                          </a:solidFill>
                          <a:effectLst/>
                          <a:latin typeface="Calibri" panose="020F0502020204030204" pitchFamily="34" charset="0"/>
                        </a:rPr>
                        <a:t>26.431</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a:solidFill>
                            <a:srgbClr val="929497"/>
                          </a:solidFill>
                          <a:effectLst/>
                          <a:latin typeface="Calibri" panose="020F0502020204030204" pitchFamily="34" charset="0"/>
                        </a:rPr>
                        <a:t>2,45</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227618584"/>
                  </a:ext>
                </a:extLst>
              </a:tr>
              <a:tr h="190500">
                <a:tc>
                  <a:txBody>
                    <a:bodyPr/>
                    <a:lstStyle/>
                    <a:p>
                      <a:pPr algn="ctr" rtl="0" fontAlgn="ctr"/>
                      <a:r>
                        <a:rPr lang="es-ES" sz="1100" b="1" i="0" u="none" strike="noStrike">
                          <a:solidFill>
                            <a:srgbClr val="929497"/>
                          </a:solidFill>
                          <a:effectLst/>
                          <a:latin typeface="Calibri" panose="020F0502020204030204" pitchFamily="34" charset="0"/>
                        </a:rPr>
                        <a:t>Segarra</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a:solidFill>
                            <a:srgbClr val="929497"/>
                          </a:solidFill>
                          <a:effectLst/>
                          <a:latin typeface="Calibri" panose="020F0502020204030204" pitchFamily="34" charset="0"/>
                        </a:rPr>
                        <a:t>1.727,50</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a:solidFill>
                            <a:srgbClr val="929497"/>
                          </a:solidFill>
                          <a:effectLst/>
                          <a:latin typeface="Calibri" panose="020F0502020204030204" pitchFamily="34" charset="0"/>
                        </a:rPr>
                        <a:t>69.509</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a:solidFill>
                            <a:srgbClr val="929497"/>
                          </a:solidFill>
                          <a:effectLst/>
                          <a:latin typeface="Calibri" panose="020F0502020204030204" pitchFamily="34" charset="0"/>
                        </a:rPr>
                        <a:t>2,49</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1285636677"/>
                  </a:ext>
                </a:extLst>
              </a:tr>
              <a:tr h="190500">
                <a:tc>
                  <a:txBody>
                    <a:bodyPr/>
                    <a:lstStyle/>
                    <a:p>
                      <a:pPr algn="ctr" rtl="0" fontAlgn="ctr"/>
                      <a:r>
                        <a:rPr lang="es-ES" sz="1100" b="1" i="0" u="none" strike="noStrike">
                          <a:solidFill>
                            <a:srgbClr val="929497"/>
                          </a:solidFill>
                          <a:effectLst/>
                          <a:latin typeface="Calibri" panose="020F0502020204030204" pitchFamily="34" charset="0"/>
                        </a:rPr>
                        <a:t>Segrià</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a:solidFill>
                            <a:srgbClr val="929497"/>
                          </a:solidFill>
                          <a:effectLst/>
                          <a:latin typeface="Calibri" panose="020F0502020204030204" pitchFamily="34" charset="0"/>
                        </a:rPr>
                        <a:t>6.205</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a:solidFill>
                            <a:srgbClr val="929497"/>
                          </a:solidFill>
                          <a:effectLst/>
                          <a:latin typeface="Calibri" panose="020F0502020204030204" pitchFamily="34" charset="0"/>
                        </a:rPr>
                        <a:t>125.643</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a:solidFill>
                            <a:srgbClr val="929497"/>
                          </a:solidFill>
                          <a:effectLst/>
                          <a:latin typeface="Calibri" panose="020F0502020204030204" pitchFamily="34" charset="0"/>
                        </a:rPr>
                        <a:t>4,94</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1930232579"/>
                  </a:ext>
                </a:extLst>
              </a:tr>
              <a:tr h="190500">
                <a:tc>
                  <a:txBody>
                    <a:bodyPr/>
                    <a:lstStyle/>
                    <a:p>
                      <a:pPr algn="ctr" rtl="0" fontAlgn="ctr"/>
                      <a:r>
                        <a:rPr lang="es-ES" sz="1100" b="1" i="0" u="none" strike="noStrike">
                          <a:solidFill>
                            <a:srgbClr val="929497"/>
                          </a:solidFill>
                          <a:effectLst/>
                          <a:latin typeface="Calibri" panose="020F0502020204030204" pitchFamily="34" charset="0"/>
                        </a:rPr>
                        <a:t>Urgell</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a:solidFill>
                            <a:srgbClr val="929497"/>
                          </a:solidFill>
                          <a:effectLst/>
                          <a:latin typeface="Calibri" panose="020F0502020204030204" pitchFamily="34" charset="0"/>
                        </a:rPr>
                        <a:t>1.440</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a:solidFill>
                            <a:srgbClr val="929497"/>
                          </a:solidFill>
                          <a:effectLst/>
                          <a:latin typeface="Calibri" panose="020F0502020204030204" pitchFamily="34" charset="0"/>
                        </a:rPr>
                        <a:t>53.709</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a:solidFill>
                            <a:srgbClr val="929497"/>
                          </a:solidFill>
                          <a:effectLst/>
                          <a:latin typeface="Calibri" panose="020F0502020204030204" pitchFamily="34" charset="0"/>
                        </a:rPr>
                        <a:t>2,68</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3196309544"/>
                  </a:ext>
                </a:extLst>
              </a:tr>
              <a:tr h="190500">
                <a:tc>
                  <a:txBody>
                    <a:bodyPr/>
                    <a:lstStyle/>
                    <a:p>
                      <a:pPr algn="ctr" rtl="0" fontAlgn="ctr"/>
                      <a:r>
                        <a:rPr lang="es-ES" sz="1100" b="1" i="0" u="none" strike="noStrike">
                          <a:solidFill>
                            <a:srgbClr val="929497"/>
                          </a:solidFill>
                          <a:effectLst/>
                          <a:latin typeface="Calibri" panose="020F0502020204030204" pitchFamily="34" charset="0"/>
                        </a:rPr>
                        <a:t>TOTAL</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a:noFill/>
                    </a:lnB>
                    <a:solidFill>
                      <a:srgbClr val="FFE699"/>
                    </a:solidFill>
                  </a:tcPr>
                </a:tc>
                <a:tc>
                  <a:txBody>
                    <a:bodyPr/>
                    <a:lstStyle/>
                    <a:p>
                      <a:pPr algn="ctr" rtl="0" fontAlgn="ctr"/>
                      <a:r>
                        <a:rPr lang="es-ES" sz="1100" b="1" i="0" u="none" strike="noStrike">
                          <a:solidFill>
                            <a:srgbClr val="929497"/>
                          </a:solidFill>
                          <a:effectLst/>
                          <a:latin typeface="Calibri" panose="020F0502020204030204" pitchFamily="34" charset="0"/>
                        </a:rPr>
                        <a:t>15.379</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a:noFill/>
                    </a:lnB>
                    <a:solidFill>
                      <a:srgbClr val="FFE699"/>
                    </a:solidFill>
                  </a:tcPr>
                </a:tc>
                <a:tc>
                  <a:txBody>
                    <a:bodyPr/>
                    <a:lstStyle/>
                    <a:p>
                      <a:pPr algn="ctr" rtl="0" fontAlgn="ctr"/>
                      <a:r>
                        <a:rPr lang="es-ES" sz="1100" b="1" i="0" u="none" strike="noStrike">
                          <a:solidFill>
                            <a:srgbClr val="929497"/>
                          </a:solidFill>
                          <a:effectLst/>
                          <a:latin typeface="Calibri" panose="020F0502020204030204" pitchFamily="34" charset="0"/>
                        </a:rPr>
                        <a:t>523.047</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a:noFill/>
                    </a:lnB>
                    <a:solidFill>
                      <a:srgbClr val="FFE699"/>
                    </a:solidFill>
                  </a:tcPr>
                </a:tc>
                <a:tc>
                  <a:txBody>
                    <a:bodyPr/>
                    <a:lstStyle/>
                    <a:p>
                      <a:pPr algn="ctr" rtl="0" fontAlgn="ctr"/>
                      <a:r>
                        <a:rPr lang="es-ES" sz="1100" b="1" i="0" u="none" strike="noStrike" dirty="0">
                          <a:solidFill>
                            <a:srgbClr val="929497"/>
                          </a:solidFill>
                          <a:effectLst/>
                          <a:latin typeface="Calibri" panose="020F0502020204030204" pitchFamily="34" charset="0"/>
                        </a:rPr>
                        <a:t>2,94</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a:noFill/>
                    </a:lnB>
                    <a:solidFill>
                      <a:srgbClr val="FFE699"/>
                    </a:solidFill>
                  </a:tcPr>
                </a:tc>
                <a:extLst>
                  <a:ext uri="{0D108BD9-81ED-4DB2-BD59-A6C34878D82A}">
                    <a16:rowId xmlns:a16="http://schemas.microsoft.com/office/drawing/2014/main" val="895120853"/>
                  </a:ext>
                </a:extLst>
              </a:tr>
            </a:tbl>
          </a:graphicData>
        </a:graphic>
      </p:graphicFrame>
    </p:spTree>
    <p:extLst>
      <p:ext uri="{BB962C8B-B14F-4D97-AF65-F5344CB8AC3E}">
        <p14:creationId xmlns:p14="http://schemas.microsoft.com/office/powerpoint/2010/main" val="4521855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upo 11">
            <a:extLst>
              <a:ext uri="{FF2B5EF4-FFF2-40B4-BE49-F238E27FC236}">
                <a16:creationId xmlns:a16="http://schemas.microsoft.com/office/drawing/2014/main" id="{8FCBAD59-B505-48B3-A5FF-FA5CBB50066B}"/>
              </a:ext>
            </a:extLst>
          </p:cNvPr>
          <p:cNvGrpSpPr/>
          <p:nvPr/>
        </p:nvGrpSpPr>
        <p:grpSpPr>
          <a:xfrm>
            <a:off x="385740" y="273552"/>
            <a:ext cx="10761555" cy="621474"/>
            <a:chOff x="385740" y="273552"/>
            <a:chExt cx="10761555" cy="621474"/>
          </a:xfrm>
        </p:grpSpPr>
        <p:sp>
          <p:nvSpPr>
            <p:cNvPr id="13" name="Elipse 12">
              <a:extLst>
                <a:ext uri="{FF2B5EF4-FFF2-40B4-BE49-F238E27FC236}">
                  <a16:creationId xmlns:a16="http://schemas.microsoft.com/office/drawing/2014/main" id="{E4D2FDFD-567F-492D-AE05-BA6E4B55C0F6}"/>
                </a:ext>
              </a:extLst>
            </p:cNvPr>
            <p:cNvSpPr/>
            <p:nvPr/>
          </p:nvSpPr>
          <p:spPr>
            <a:xfrm>
              <a:off x="385740" y="273552"/>
              <a:ext cx="540000" cy="540000"/>
            </a:xfrm>
            <a:prstGeom prst="ellipse">
              <a:avLst/>
            </a:prstGeom>
            <a:solidFill>
              <a:srgbClr val="FCC8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latin typeface="Calibri" panose="020F0502020204030204" pitchFamily="34" charset="0"/>
                  <a:cs typeface="Calibri" panose="020F0502020204030204" pitchFamily="34" charset="0"/>
                </a:rPr>
                <a:t>3</a:t>
              </a:r>
              <a:endParaRPr lang="ca-ES" sz="2000" b="1" dirty="0">
                <a:latin typeface="Calibri" panose="020F0502020204030204" pitchFamily="34" charset="0"/>
                <a:cs typeface="Calibri" panose="020F0502020204030204" pitchFamily="34" charset="0"/>
              </a:endParaRPr>
            </a:p>
          </p:txBody>
        </p:sp>
        <p:sp>
          <p:nvSpPr>
            <p:cNvPr id="14" name="Marcador de texto 2">
              <a:extLst>
                <a:ext uri="{FF2B5EF4-FFF2-40B4-BE49-F238E27FC236}">
                  <a16:creationId xmlns:a16="http://schemas.microsoft.com/office/drawing/2014/main" id="{B51AC190-9BCD-4329-82AC-A33764E33E36}"/>
                </a:ext>
              </a:extLst>
            </p:cNvPr>
            <p:cNvSpPr txBox="1">
              <a:spLocks/>
            </p:cNvSpPr>
            <p:nvPr/>
          </p:nvSpPr>
          <p:spPr>
            <a:xfrm>
              <a:off x="1044704" y="273569"/>
              <a:ext cx="10102591" cy="621457"/>
            </a:xfrm>
            <a:prstGeom prst="rect">
              <a:avLst/>
            </a:prstGeom>
          </p:spPr>
          <p:txBody>
            <a:bodyPr vert="horz" lIns="0" tIns="0" rIns="0" bIns="0" rtlCol="0">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accent4"/>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a-ES" sz="3400" dirty="0"/>
                <a:t>Resultats: potencial fotovoltaic</a:t>
              </a:r>
            </a:p>
            <a:p>
              <a:r>
                <a:rPr lang="ca-ES" sz="2100" dirty="0"/>
                <a:t>Potencial fotovoltaic sobre terreny. </a:t>
              </a:r>
              <a:endParaRPr lang="ca-ES" dirty="0"/>
            </a:p>
          </p:txBody>
        </p:sp>
      </p:grpSp>
      <p:sp>
        <p:nvSpPr>
          <p:cNvPr id="4" name="Marcador de texto 3">
            <a:extLst>
              <a:ext uri="{FF2B5EF4-FFF2-40B4-BE49-F238E27FC236}">
                <a16:creationId xmlns:a16="http://schemas.microsoft.com/office/drawing/2014/main" id="{8D3F3E03-115B-4A86-AE38-F97FAF0999A3}"/>
              </a:ext>
            </a:extLst>
          </p:cNvPr>
          <p:cNvSpPr>
            <a:spLocks noGrp="1"/>
          </p:cNvSpPr>
          <p:nvPr>
            <p:ph type="body" sz="quarter" idx="18"/>
          </p:nvPr>
        </p:nvSpPr>
        <p:spPr>
          <a:xfrm>
            <a:off x="919761" y="6449930"/>
            <a:ext cx="8104187" cy="193899"/>
          </a:xfrm>
        </p:spPr>
        <p:txBody>
          <a:bodyPr>
            <a:normAutofit fontScale="92500" lnSpcReduction="10000"/>
          </a:bodyPr>
          <a:lstStyle/>
          <a:p>
            <a:r>
              <a:rPr lang="ca-ES" dirty="0"/>
              <a:t>Distribució del potencial i Generació associada per comarques. Regió Alt Pirineu i Aran</a:t>
            </a:r>
          </a:p>
        </p:txBody>
      </p:sp>
      <p:graphicFrame>
        <p:nvGraphicFramePr>
          <p:cNvPr id="10" name="Gráfico 9">
            <a:extLst>
              <a:ext uri="{FF2B5EF4-FFF2-40B4-BE49-F238E27FC236}">
                <a16:creationId xmlns:a16="http://schemas.microsoft.com/office/drawing/2014/main" id="{A78B2D31-D8A2-4469-9B8C-6085E45ACB7B}"/>
              </a:ext>
            </a:extLst>
          </p:cNvPr>
          <p:cNvGraphicFramePr>
            <a:graphicFrameLocks/>
          </p:cNvGraphicFramePr>
          <p:nvPr>
            <p:extLst/>
          </p:nvPr>
        </p:nvGraphicFramePr>
        <p:xfrm>
          <a:off x="841393" y="1013045"/>
          <a:ext cx="4515364" cy="474843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Gráfico 10">
            <a:extLst>
              <a:ext uri="{FF2B5EF4-FFF2-40B4-BE49-F238E27FC236}">
                <a16:creationId xmlns:a16="http://schemas.microsoft.com/office/drawing/2014/main" id="{A78B2D31-D8A2-4469-9B8C-6085E45ACB7B}"/>
              </a:ext>
            </a:extLst>
          </p:cNvPr>
          <p:cNvGraphicFramePr>
            <a:graphicFrameLocks/>
          </p:cNvGraphicFramePr>
          <p:nvPr>
            <p:extLst/>
          </p:nvPr>
        </p:nvGraphicFramePr>
        <p:xfrm>
          <a:off x="6466314" y="895026"/>
          <a:ext cx="4284134" cy="5122333"/>
        </p:xfrm>
        <a:graphic>
          <a:graphicData uri="http://schemas.openxmlformats.org/drawingml/2006/chart">
            <c:chart xmlns:c="http://schemas.openxmlformats.org/drawingml/2006/chart" xmlns:r="http://schemas.openxmlformats.org/officeDocument/2006/relationships" r:id="rId3"/>
          </a:graphicData>
        </a:graphic>
      </p:graphicFrame>
      <p:sp>
        <p:nvSpPr>
          <p:cNvPr id="3" name="CuadroTexto 2">
            <a:extLst>
              <a:ext uri="{FF2B5EF4-FFF2-40B4-BE49-F238E27FC236}">
                <a16:creationId xmlns:a16="http://schemas.microsoft.com/office/drawing/2014/main" id="{D546CA05-BE8C-4A76-ACFB-48A6BCA0691A}"/>
              </a:ext>
            </a:extLst>
          </p:cNvPr>
          <p:cNvSpPr txBox="1"/>
          <p:nvPr/>
        </p:nvSpPr>
        <p:spPr>
          <a:xfrm>
            <a:off x="1846555" y="1323544"/>
            <a:ext cx="1113382" cy="369332"/>
          </a:xfrm>
          <a:prstGeom prst="rect">
            <a:avLst/>
          </a:prstGeom>
          <a:noFill/>
        </p:spPr>
        <p:txBody>
          <a:bodyPr wrap="none" rtlCol="0">
            <a:spAutoFit/>
          </a:bodyPr>
          <a:lstStyle/>
          <a:p>
            <a:r>
              <a:rPr lang="es-ES" dirty="0"/>
              <a:t>77,18 GW</a:t>
            </a:r>
          </a:p>
        </p:txBody>
      </p:sp>
      <p:sp>
        <p:nvSpPr>
          <p:cNvPr id="6" name="CuadroTexto 5">
            <a:extLst>
              <a:ext uri="{FF2B5EF4-FFF2-40B4-BE49-F238E27FC236}">
                <a16:creationId xmlns:a16="http://schemas.microsoft.com/office/drawing/2014/main" id="{825DDD4C-F156-47E7-979C-AD8230536A03}"/>
              </a:ext>
            </a:extLst>
          </p:cNvPr>
          <p:cNvSpPr txBox="1"/>
          <p:nvPr/>
        </p:nvSpPr>
        <p:spPr>
          <a:xfrm>
            <a:off x="3710866" y="3897297"/>
            <a:ext cx="1113382" cy="369332"/>
          </a:xfrm>
          <a:prstGeom prst="rect">
            <a:avLst/>
          </a:prstGeom>
          <a:noFill/>
        </p:spPr>
        <p:txBody>
          <a:bodyPr wrap="none" rtlCol="0">
            <a:spAutoFit/>
          </a:bodyPr>
          <a:lstStyle/>
          <a:p>
            <a:r>
              <a:rPr lang="es-ES" dirty="0"/>
              <a:t>11,13 GW</a:t>
            </a:r>
          </a:p>
        </p:txBody>
      </p:sp>
      <p:sp>
        <p:nvSpPr>
          <p:cNvPr id="7" name="CuadroTexto 6">
            <a:extLst>
              <a:ext uri="{FF2B5EF4-FFF2-40B4-BE49-F238E27FC236}">
                <a16:creationId xmlns:a16="http://schemas.microsoft.com/office/drawing/2014/main" id="{7984842C-A8B1-41E2-A341-2BC250530AC2}"/>
              </a:ext>
            </a:extLst>
          </p:cNvPr>
          <p:cNvSpPr txBox="1"/>
          <p:nvPr/>
        </p:nvSpPr>
        <p:spPr>
          <a:xfrm>
            <a:off x="7336049" y="1172406"/>
            <a:ext cx="1469248" cy="369332"/>
          </a:xfrm>
          <a:prstGeom prst="rect">
            <a:avLst/>
          </a:prstGeom>
          <a:noFill/>
        </p:spPr>
        <p:txBody>
          <a:bodyPr wrap="none" rtlCol="0">
            <a:spAutoFit/>
          </a:bodyPr>
          <a:lstStyle/>
          <a:p>
            <a:r>
              <a:rPr lang="es-ES" dirty="0"/>
              <a:t>117.705 GWh</a:t>
            </a:r>
          </a:p>
        </p:txBody>
      </p:sp>
      <p:sp>
        <p:nvSpPr>
          <p:cNvPr id="9" name="CuadroTexto 8">
            <a:extLst>
              <a:ext uri="{FF2B5EF4-FFF2-40B4-BE49-F238E27FC236}">
                <a16:creationId xmlns:a16="http://schemas.microsoft.com/office/drawing/2014/main" id="{4523FB2E-0551-4DF0-BE5E-70891C986596}"/>
              </a:ext>
            </a:extLst>
          </p:cNvPr>
          <p:cNvSpPr txBox="1"/>
          <p:nvPr/>
        </p:nvSpPr>
        <p:spPr>
          <a:xfrm>
            <a:off x="9166878" y="3897297"/>
            <a:ext cx="1352230" cy="369332"/>
          </a:xfrm>
          <a:prstGeom prst="rect">
            <a:avLst/>
          </a:prstGeom>
          <a:noFill/>
        </p:spPr>
        <p:txBody>
          <a:bodyPr wrap="none" rtlCol="0">
            <a:spAutoFit/>
          </a:bodyPr>
          <a:lstStyle/>
          <a:p>
            <a:r>
              <a:rPr lang="es-ES" dirty="0"/>
              <a:t>16.918 GWh</a:t>
            </a:r>
          </a:p>
        </p:txBody>
      </p:sp>
    </p:spTree>
    <p:extLst>
      <p:ext uri="{BB962C8B-B14F-4D97-AF65-F5344CB8AC3E}">
        <p14:creationId xmlns:p14="http://schemas.microsoft.com/office/powerpoint/2010/main" val="6517679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idor de text 2"/>
          <p:cNvSpPr>
            <a:spLocks noGrp="1"/>
          </p:cNvSpPr>
          <p:nvPr>
            <p:ph type="body" sz="quarter" idx="4294967295"/>
          </p:nvPr>
        </p:nvSpPr>
        <p:spPr>
          <a:xfrm>
            <a:off x="2816539" y="447798"/>
            <a:ext cx="7445612" cy="419273"/>
          </a:xfrm>
          <a:prstGeom prst="rect">
            <a:avLst/>
          </a:prstGeom>
        </p:spPr>
        <p:txBody>
          <a:bodyPr/>
          <a:lstStyle/>
          <a:p>
            <a:pPr marL="0" indent="0" algn="ctr">
              <a:buNone/>
            </a:pPr>
            <a:r>
              <a:rPr lang="ca-ES" sz="2000" b="1" cap="all" dirty="0">
                <a:solidFill>
                  <a:srgbClr val="F18900"/>
                </a:solidFill>
                <a:latin typeface="Helvetica" panose="020B0604020202020204" pitchFamily="34" charset="0"/>
                <a:cs typeface="Helvetica" panose="020B0604020202020204" pitchFamily="34" charset="0"/>
              </a:rPr>
              <a:t>la </a:t>
            </a:r>
            <a:r>
              <a:rPr lang="ca-ES" sz="2000" b="1" cap="all" dirty="0" err="1">
                <a:solidFill>
                  <a:srgbClr val="F18900"/>
                </a:solidFill>
                <a:latin typeface="Helvetica" panose="020B0604020202020204" pitchFamily="34" charset="0"/>
                <a:cs typeface="Helvetica" panose="020B0604020202020204" pitchFamily="34" charset="0"/>
              </a:rPr>
              <a:t>proencat</a:t>
            </a:r>
            <a:r>
              <a:rPr lang="ca-ES" sz="2000" b="1" cap="all" dirty="0">
                <a:solidFill>
                  <a:srgbClr val="F18900"/>
                </a:solidFill>
                <a:latin typeface="Helvetica" panose="020B0604020202020204" pitchFamily="34" charset="0"/>
                <a:cs typeface="Helvetica" panose="020B0604020202020204" pitchFamily="34" charset="0"/>
              </a:rPr>
              <a:t> </a:t>
            </a:r>
            <a:r>
              <a:rPr lang="ca-ES" sz="2000" b="1" cap="all" dirty="0">
                <a:solidFill>
                  <a:srgbClr val="F18900"/>
                </a:solidFill>
                <a:latin typeface="Helvetica" panose="020B0604020202020204" pitchFamily="34" charset="0"/>
                <a:cs typeface="Helvetica" panose="020B0604020202020204" pitchFamily="34" charset="0"/>
              </a:rPr>
              <a:t>2050</a:t>
            </a:r>
            <a:endParaRPr lang="ca-ES" sz="2000" b="1" cap="all" dirty="0">
              <a:solidFill>
                <a:srgbClr val="F18900"/>
              </a:solidFill>
              <a:latin typeface="Helvetica" panose="020B0604020202020204" pitchFamily="34" charset="0"/>
              <a:cs typeface="Helvetica" panose="020B0604020202020204" pitchFamily="34" charset="0"/>
            </a:endParaRPr>
          </a:p>
        </p:txBody>
      </p:sp>
      <p:sp>
        <p:nvSpPr>
          <p:cNvPr id="3" name="Rectangle 2"/>
          <p:cNvSpPr/>
          <p:nvPr/>
        </p:nvSpPr>
        <p:spPr>
          <a:xfrm>
            <a:off x="2179231" y="1618017"/>
            <a:ext cx="7731388" cy="3477875"/>
          </a:xfrm>
          <a:prstGeom prst="rect">
            <a:avLst/>
          </a:prstGeom>
          <a:noFill/>
        </p:spPr>
        <p:txBody>
          <a:bodyPr wrap="square">
            <a:spAutoFit/>
          </a:bodyPr>
          <a:lstStyle/>
          <a:p>
            <a:pPr marL="342900" indent="-342900" algn="just">
              <a:spcAft>
                <a:spcPts val="1200"/>
              </a:spcAft>
              <a:buFont typeface="Arial" panose="020B0604020202020204" pitchFamily="34" charset="0"/>
              <a:buChar char="•"/>
            </a:pPr>
            <a:r>
              <a:rPr lang="ca-ES" sz="2000" dirty="0">
                <a:latin typeface="Helvetica" panose="020B0604020202020204" pitchFamily="34" charset="0"/>
                <a:cs typeface="Helvetica" panose="020B0604020202020204" pitchFamily="34" charset="0"/>
              </a:rPr>
              <a:t>La </a:t>
            </a:r>
            <a:r>
              <a:rPr lang="ca-ES" sz="2000" dirty="0">
                <a:latin typeface="Helvetica" panose="020B0604020202020204" pitchFamily="34" charset="0"/>
                <a:cs typeface="Helvetica" panose="020B0604020202020204" pitchFamily="34" charset="0"/>
              </a:rPr>
              <a:t>PROENCAT 2050 </a:t>
            </a:r>
            <a:r>
              <a:rPr lang="ca-ES" sz="2000" b="1" dirty="0">
                <a:latin typeface="Helvetica" panose="020B0604020202020204" pitchFamily="34" charset="0"/>
                <a:cs typeface="Helvetica" panose="020B0604020202020204" pitchFamily="34" charset="0"/>
              </a:rPr>
              <a:t>fixa </a:t>
            </a:r>
            <a:r>
              <a:rPr lang="ca-ES" sz="2000" b="1" dirty="0">
                <a:latin typeface="Helvetica" panose="020B0604020202020204" pitchFamily="34" charset="0"/>
                <a:cs typeface="Helvetica" panose="020B0604020202020204" pitchFamily="34" charset="0"/>
              </a:rPr>
              <a:t>les visions de futur del sistema energètic de Catalunya a llarg termini</a:t>
            </a:r>
            <a:r>
              <a:rPr lang="ca-ES" sz="2000" dirty="0">
                <a:latin typeface="Helvetica" panose="020B0604020202020204" pitchFamily="34" charset="0"/>
                <a:cs typeface="Helvetica" panose="020B0604020202020204" pitchFamily="34" charset="0"/>
              </a:rPr>
              <a:t>, amb l’objectiu de facilitar la presa de decisions en matèria de política energètica a mig i llarg </a:t>
            </a:r>
            <a:r>
              <a:rPr lang="ca-ES" sz="2000" dirty="0">
                <a:latin typeface="Helvetica" panose="020B0604020202020204" pitchFamily="34" charset="0"/>
                <a:cs typeface="Helvetica" panose="020B0604020202020204" pitchFamily="34" charset="0"/>
              </a:rPr>
              <a:t>termini</a:t>
            </a:r>
            <a:endParaRPr lang="ca-ES" sz="2000" dirty="0">
              <a:latin typeface="Helvetica" panose="020B0604020202020204" pitchFamily="34" charset="0"/>
              <a:cs typeface="Helvetica" panose="020B0604020202020204" pitchFamily="34" charset="0"/>
            </a:endParaRPr>
          </a:p>
          <a:p>
            <a:pPr marL="342900" indent="-342900" algn="just">
              <a:spcAft>
                <a:spcPts val="1200"/>
              </a:spcAft>
              <a:buFont typeface="Arial" panose="020B0604020202020204" pitchFamily="34" charset="0"/>
              <a:buChar char="•"/>
            </a:pPr>
            <a:r>
              <a:rPr lang="ca-ES" sz="2000" dirty="0">
                <a:cs typeface="Helvetica" panose="020B0604020202020204" pitchFamily="34" charset="0"/>
              </a:rPr>
              <a:t>Defineix </a:t>
            </a:r>
            <a:r>
              <a:rPr lang="ca-ES" sz="2000" dirty="0">
                <a:cs typeface="Helvetica" panose="020B0604020202020204" pitchFamily="34" charset="0"/>
              </a:rPr>
              <a:t>les estratègies que cal implantar, fa una previsió numèrica de l’oferta i de la demanda energètica i avalua el seu impacte econòmic, social i mediambiental, analitzant les avantatges i inconvenient de les diferents </a:t>
            </a:r>
            <a:r>
              <a:rPr lang="ca-ES" sz="2000" dirty="0">
                <a:cs typeface="Helvetica" panose="020B0604020202020204" pitchFamily="34" charset="0"/>
              </a:rPr>
              <a:t>opcions</a:t>
            </a:r>
            <a:endParaRPr lang="ca-ES" sz="2000" dirty="0">
              <a:cs typeface="Helvetica" panose="020B0604020202020204" pitchFamily="34" charset="0"/>
            </a:endParaRPr>
          </a:p>
          <a:p>
            <a:pPr marL="342900" indent="-342900" algn="just">
              <a:spcAft>
                <a:spcPts val="1200"/>
              </a:spcAft>
              <a:buFont typeface="Arial" panose="020B0604020202020204" pitchFamily="34" charset="0"/>
              <a:buChar char="•"/>
            </a:pPr>
            <a:r>
              <a:rPr lang="ca-ES" sz="2000" dirty="0">
                <a:latin typeface="Helvetica" panose="020B0604020202020204" pitchFamily="34" charset="0"/>
                <a:cs typeface="Helvetica" panose="020B0604020202020204" pitchFamily="34" charset="0"/>
              </a:rPr>
              <a:t>L’objectiu </a:t>
            </a:r>
            <a:r>
              <a:rPr lang="ca-ES" sz="2000" dirty="0">
                <a:latin typeface="Helvetica" panose="020B0604020202020204" pitchFamily="34" charset="0"/>
                <a:cs typeface="Helvetica" panose="020B0604020202020204" pitchFamily="34" charset="0"/>
              </a:rPr>
              <a:t>final del sistema energètic català és assolir la neutralitat climàtica al </a:t>
            </a:r>
            <a:r>
              <a:rPr lang="ca-ES" sz="2000" dirty="0">
                <a:latin typeface="Helvetica" panose="020B0604020202020204" pitchFamily="34" charset="0"/>
                <a:cs typeface="Helvetica" panose="020B0604020202020204" pitchFamily="34" charset="0"/>
              </a:rPr>
              <a:t>2050</a:t>
            </a:r>
            <a:endParaRPr lang="ca-ES" sz="20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83299208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C1517697-A3D3-40B7-B3E6-A1559EAF9936}"/>
              </a:ext>
            </a:extLst>
          </p:cNvPr>
          <p:cNvGrpSpPr/>
          <p:nvPr/>
        </p:nvGrpSpPr>
        <p:grpSpPr>
          <a:xfrm>
            <a:off x="385740" y="273552"/>
            <a:ext cx="10761555" cy="621474"/>
            <a:chOff x="385740" y="273552"/>
            <a:chExt cx="10761555" cy="621474"/>
          </a:xfrm>
        </p:grpSpPr>
        <p:sp>
          <p:nvSpPr>
            <p:cNvPr id="8" name="Elipse 7">
              <a:extLst>
                <a:ext uri="{FF2B5EF4-FFF2-40B4-BE49-F238E27FC236}">
                  <a16:creationId xmlns:a16="http://schemas.microsoft.com/office/drawing/2014/main" id="{77C1350F-F075-4DB9-A4DA-FB7098B48B4E}"/>
                </a:ext>
              </a:extLst>
            </p:cNvPr>
            <p:cNvSpPr/>
            <p:nvPr/>
          </p:nvSpPr>
          <p:spPr>
            <a:xfrm>
              <a:off x="385740" y="273552"/>
              <a:ext cx="540000" cy="540000"/>
            </a:xfrm>
            <a:prstGeom prst="ellipse">
              <a:avLst/>
            </a:prstGeom>
            <a:solidFill>
              <a:srgbClr val="FCC8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latin typeface="Calibri" panose="020F0502020204030204" pitchFamily="34" charset="0"/>
                  <a:cs typeface="Calibri" panose="020F0502020204030204" pitchFamily="34" charset="0"/>
                </a:rPr>
                <a:t>3</a:t>
              </a:r>
              <a:endParaRPr lang="ca-ES" sz="2000" b="1" dirty="0">
                <a:latin typeface="Calibri" panose="020F0502020204030204" pitchFamily="34" charset="0"/>
                <a:cs typeface="Calibri" panose="020F0502020204030204" pitchFamily="34" charset="0"/>
              </a:endParaRPr>
            </a:p>
          </p:txBody>
        </p:sp>
        <p:sp>
          <p:nvSpPr>
            <p:cNvPr id="11" name="Marcador de texto 2">
              <a:extLst>
                <a:ext uri="{FF2B5EF4-FFF2-40B4-BE49-F238E27FC236}">
                  <a16:creationId xmlns:a16="http://schemas.microsoft.com/office/drawing/2014/main" id="{48655F2F-A000-4082-A562-6D834417D0B7}"/>
                </a:ext>
              </a:extLst>
            </p:cNvPr>
            <p:cNvSpPr txBox="1">
              <a:spLocks/>
            </p:cNvSpPr>
            <p:nvPr/>
          </p:nvSpPr>
          <p:spPr>
            <a:xfrm>
              <a:off x="1044704" y="273569"/>
              <a:ext cx="10102591" cy="621457"/>
            </a:xfrm>
            <a:prstGeom prst="rect">
              <a:avLst/>
            </a:prstGeom>
          </p:spPr>
          <p:txBody>
            <a:bodyPr vert="horz" lIns="0" tIns="0" rIns="0" bIns="0" rtlCol="0">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accent4"/>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a-ES" sz="3400" dirty="0"/>
                <a:t>Resultats: potencial fotovoltaic</a:t>
              </a:r>
            </a:p>
            <a:p>
              <a:r>
                <a:rPr lang="ca-ES" sz="2100" dirty="0"/>
                <a:t>Potencial òptim sobre terreny (MW). </a:t>
              </a:r>
              <a:endParaRPr lang="ca-ES" dirty="0"/>
            </a:p>
          </p:txBody>
        </p:sp>
      </p:grpSp>
      <p:pic>
        <p:nvPicPr>
          <p:cNvPr id="4" name="Imagen 3">
            <a:extLst>
              <a:ext uri="{FF2B5EF4-FFF2-40B4-BE49-F238E27FC236}">
                <a16:creationId xmlns:a16="http://schemas.microsoft.com/office/drawing/2014/main" id="{719A0679-BCC4-42E3-BD18-815F7C833DD7}"/>
              </a:ext>
            </a:extLst>
          </p:cNvPr>
          <p:cNvPicPr>
            <a:picLocks noChangeAspect="1"/>
          </p:cNvPicPr>
          <p:nvPr/>
        </p:nvPicPr>
        <p:blipFill>
          <a:blip r:embed="rId2"/>
          <a:stretch>
            <a:fillRect/>
          </a:stretch>
        </p:blipFill>
        <p:spPr>
          <a:xfrm>
            <a:off x="1044704" y="879490"/>
            <a:ext cx="5189996" cy="5807615"/>
          </a:xfrm>
          <a:prstGeom prst="rect">
            <a:avLst/>
          </a:prstGeom>
        </p:spPr>
      </p:pic>
      <p:pic>
        <p:nvPicPr>
          <p:cNvPr id="7" name="Imagen 6">
            <a:extLst>
              <a:ext uri="{FF2B5EF4-FFF2-40B4-BE49-F238E27FC236}">
                <a16:creationId xmlns:a16="http://schemas.microsoft.com/office/drawing/2014/main" id="{C17FCC1D-5235-4BF9-9D27-DE86106B123E}"/>
              </a:ext>
            </a:extLst>
          </p:cNvPr>
          <p:cNvPicPr>
            <a:picLocks noChangeAspect="1"/>
          </p:cNvPicPr>
          <p:nvPr/>
        </p:nvPicPr>
        <p:blipFill>
          <a:blip r:embed="rId3"/>
          <a:stretch>
            <a:fillRect/>
          </a:stretch>
        </p:blipFill>
        <p:spPr>
          <a:xfrm>
            <a:off x="4696934" y="5471400"/>
            <a:ext cx="949263" cy="851323"/>
          </a:xfrm>
          <a:prstGeom prst="rect">
            <a:avLst/>
          </a:prstGeom>
        </p:spPr>
      </p:pic>
      <p:graphicFrame>
        <p:nvGraphicFramePr>
          <p:cNvPr id="14" name="Tabla 13">
            <a:extLst>
              <a:ext uri="{FF2B5EF4-FFF2-40B4-BE49-F238E27FC236}">
                <a16:creationId xmlns:a16="http://schemas.microsoft.com/office/drawing/2014/main" id="{F6D68C3D-F089-45F4-87AD-98A56F99CAC8}"/>
              </a:ext>
            </a:extLst>
          </p:cNvPr>
          <p:cNvGraphicFramePr>
            <a:graphicFrameLocks noGrp="1"/>
          </p:cNvGraphicFramePr>
          <p:nvPr>
            <p:extLst/>
          </p:nvPr>
        </p:nvGraphicFramePr>
        <p:xfrm>
          <a:off x="7572282" y="1270782"/>
          <a:ext cx="2122133" cy="3629690"/>
        </p:xfrm>
        <a:graphic>
          <a:graphicData uri="http://schemas.openxmlformats.org/drawingml/2006/table">
            <a:tbl>
              <a:tblPr/>
              <a:tblGrid>
                <a:gridCol w="1168711">
                  <a:extLst>
                    <a:ext uri="{9D8B030D-6E8A-4147-A177-3AD203B41FA5}">
                      <a16:colId xmlns:a16="http://schemas.microsoft.com/office/drawing/2014/main" val="3665606630"/>
                    </a:ext>
                  </a:extLst>
                </a:gridCol>
                <a:gridCol w="953422">
                  <a:extLst>
                    <a:ext uri="{9D8B030D-6E8A-4147-A177-3AD203B41FA5}">
                      <a16:colId xmlns:a16="http://schemas.microsoft.com/office/drawing/2014/main" val="2708933894"/>
                    </a:ext>
                  </a:extLst>
                </a:gridCol>
              </a:tblGrid>
              <a:tr h="795653">
                <a:tc>
                  <a:txBody>
                    <a:bodyPr/>
                    <a:lstStyle/>
                    <a:p>
                      <a:pPr algn="ctr" rtl="0" fontAlgn="ctr"/>
                      <a:r>
                        <a:rPr lang="es-ES" sz="1200" b="1" i="0" u="none" strike="noStrike">
                          <a:solidFill>
                            <a:srgbClr val="FFFFFF"/>
                          </a:solidFill>
                          <a:effectLst/>
                          <a:latin typeface="Calibri" panose="020F0502020204030204" pitchFamily="34" charset="0"/>
                        </a:rPr>
                        <a:t>Comarca</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CC812"/>
                    </a:solidFill>
                  </a:tcPr>
                </a:tc>
                <a:tc>
                  <a:txBody>
                    <a:bodyPr/>
                    <a:lstStyle/>
                    <a:p>
                      <a:pPr algn="ctr" rtl="0" fontAlgn="ctr"/>
                      <a:r>
                        <a:rPr lang="es-ES" sz="1200" b="1" i="0" u="none" strike="noStrike">
                          <a:solidFill>
                            <a:srgbClr val="FFFFFF"/>
                          </a:solidFill>
                          <a:effectLst/>
                          <a:latin typeface="Calibri" panose="020F0502020204030204" pitchFamily="34" charset="0"/>
                        </a:rPr>
                        <a:t>Potència terreny òptim MW</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CC812"/>
                    </a:solidFill>
                  </a:tcPr>
                </a:tc>
                <a:extLst>
                  <a:ext uri="{0D108BD9-81ED-4DB2-BD59-A6C34878D82A}">
                    <a16:rowId xmlns:a16="http://schemas.microsoft.com/office/drawing/2014/main" val="3420059283"/>
                  </a:ext>
                </a:extLst>
              </a:tr>
              <a:tr h="189441">
                <a:tc>
                  <a:txBody>
                    <a:bodyPr/>
                    <a:lstStyle/>
                    <a:p>
                      <a:pPr algn="ctr" rtl="0" fontAlgn="ctr"/>
                      <a:r>
                        <a:rPr lang="es-ES" sz="1100" b="1" i="0" u="none" strike="noStrike" dirty="0">
                          <a:solidFill>
                            <a:srgbClr val="929497"/>
                          </a:solidFill>
                          <a:effectLst/>
                          <a:latin typeface="Calibri" panose="020F0502020204030204" pitchFamily="34" charset="0"/>
                        </a:rPr>
                        <a:t>Alta Ribagorça</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a:solidFill>
                            <a:srgbClr val="929497"/>
                          </a:solidFill>
                          <a:effectLst/>
                          <a:latin typeface="Calibri" panose="020F0502020204030204" pitchFamily="34" charset="0"/>
                        </a:rPr>
                        <a:t>132</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2807169402"/>
                  </a:ext>
                </a:extLst>
              </a:tr>
              <a:tr h="189441">
                <a:tc>
                  <a:txBody>
                    <a:bodyPr/>
                    <a:lstStyle/>
                    <a:p>
                      <a:pPr algn="ctr" rtl="0" fontAlgn="ctr"/>
                      <a:r>
                        <a:rPr lang="es-ES" sz="1100" b="1" i="0" u="none" strike="noStrike" dirty="0">
                          <a:solidFill>
                            <a:srgbClr val="929497"/>
                          </a:solidFill>
                          <a:effectLst/>
                          <a:latin typeface="Calibri" panose="020F0502020204030204" pitchFamily="34" charset="0"/>
                        </a:rPr>
                        <a:t>Alt Urgell</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a:solidFill>
                            <a:srgbClr val="929497"/>
                          </a:solidFill>
                          <a:effectLst/>
                          <a:latin typeface="Calibri" panose="020F0502020204030204" pitchFamily="34" charset="0"/>
                        </a:rPr>
                        <a:t>140</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2414175548"/>
                  </a:ext>
                </a:extLst>
              </a:tr>
              <a:tr h="189441">
                <a:tc>
                  <a:txBody>
                    <a:bodyPr/>
                    <a:lstStyle/>
                    <a:p>
                      <a:pPr algn="ctr" rtl="0" fontAlgn="ctr"/>
                      <a:r>
                        <a:rPr lang="es-ES" sz="1100" b="1" i="0" u="none" strike="noStrike">
                          <a:solidFill>
                            <a:srgbClr val="929497"/>
                          </a:solidFill>
                          <a:effectLst/>
                          <a:latin typeface="Calibri" panose="020F0502020204030204" pitchFamily="34" charset="0"/>
                        </a:rPr>
                        <a:t>Berguedà</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a:solidFill>
                            <a:srgbClr val="929497"/>
                          </a:solidFill>
                          <a:effectLst/>
                          <a:latin typeface="Calibri" panose="020F0502020204030204" pitchFamily="34" charset="0"/>
                        </a:rPr>
                        <a:t>0</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2275834818"/>
                  </a:ext>
                </a:extLst>
              </a:tr>
              <a:tr h="189441">
                <a:tc>
                  <a:txBody>
                    <a:bodyPr/>
                    <a:lstStyle/>
                    <a:p>
                      <a:pPr algn="ctr" rtl="0" fontAlgn="ctr"/>
                      <a:r>
                        <a:rPr lang="es-ES" sz="1100" b="1" i="0" u="none" strike="noStrike">
                          <a:solidFill>
                            <a:srgbClr val="929497"/>
                          </a:solidFill>
                          <a:effectLst/>
                          <a:latin typeface="Calibri" panose="020F0502020204030204" pitchFamily="34" charset="0"/>
                        </a:rPr>
                        <a:t>Cerdanya</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a:solidFill>
                            <a:srgbClr val="929497"/>
                          </a:solidFill>
                          <a:effectLst/>
                          <a:latin typeface="Calibri" panose="020F0502020204030204" pitchFamily="34" charset="0"/>
                        </a:rPr>
                        <a:t>44</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2215088987"/>
                  </a:ext>
                </a:extLst>
              </a:tr>
              <a:tr h="189441">
                <a:tc>
                  <a:txBody>
                    <a:bodyPr/>
                    <a:lstStyle/>
                    <a:p>
                      <a:pPr algn="ctr" rtl="0" fontAlgn="ctr"/>
                      <a:r>
                        <a:rPr lang="es-ES" sz="1100" b="1" i="0" u="none" strike="noStrike">
                          <a:solidFill>
                            <a:srgbClr val="929497"/>
                          </a:solidFill>
                          <a:effectLst/>
                          <a:latin typeface="Calibri" panose="020F0502020204030204" pitchFamily="34" charset="0"/>
                        </a:rPr>
                        <a:t>Garrigues</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a:solidFill>
                            <a:srgbClr val="929497"/>
                          </a:solidFill>
                          <a:effectLst/>
                          <a:latin typeface="Calibri" panose="020F0502020204030204" pitchFamily="34" charset="0"/>
                        </a:rPr>
                        <a:t>1.712</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3848280554"/>
                  </a:ext>
                </a:extLst>
              </a:tr>
              <a:tr h="189441">
                <a:tc>
                  <a:txBody>
                    <a:bodyPr/>
                    <a:lstStyle/>
                    <a:p>
                      <a:pPr algn="ctr" rtl="0" fontAlgn="ctr"/>
                      <a:r>
                        <a:rPr lang="es-ES" sz="1100" b="1" i="0" u="none" strike="noStrike">
                          <a:solidFill>
                            <a:srgbClr val="929497"/>
                          </a:solidFill>
                          <a:effectLst/>
                          <a:latin typeface="Calibri" panose="020F0502020204030204" pitchFamily="34" charset="0"/>
                        </a:rPr>
                        <a:t>Noguera</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a:solidFill>
                            <a:srgbClr val="929497"/>
                          </a:solidFill>
                          <a:effectLst/>
                          <a:latin typeface="Calibri" panose="020F0502020204030204" pitchFamily="34" charset="0"/>
                        </a:rPr>
                        <a:t>1.826</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947552091"/>
                  </a:ext>
                </a:extLst>
              </a:tr>
              <a:tr h="189441">
                <a:tc>
                  <a:txBody>
                    <a:bodyPr/>
                    <a:lstStyle/>
                    <a:p>
                      <a:pPr algn="ctr" rtl="0" fontAlgn="ctr"/>
                      <a:r>
                        <a:rPr lang="es-ES" sz="1100" b="1" i="0" u="none" strike="noStrike">
                          <a:solidFill>
                            <a:srgbClr val="929497"/>
                          </a:solidFill>
                          <a:effectLst/>
                          <a:latin typeface="Calibri" panose="020F0502020204030204" pitchFamily="34" charset="0"/>
                        </a:rPr>
                        <a:t>Pallars Jussà</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a:solidFill>
                            <a:srgbClr val="929497"/>
                          </a:solidFill>
                          <a:effectLst/>
                          <a:latin typeface="Calibri" panose="020F0502020204030204" pitchFamily="34" charset="0"/>
                        </a:rPr>
                        <a:t>466</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3479013782"/>
                  </a:ext>
                </a:extLst>
              </a:tr>
              <a:tr h="189441">
                <a:tc>
                  <a:txBody>
                    <a:bodyPr/>
                    <a:lstStyle/>
                    <a:p>
                      <a:pPr algn="ctr" rtl="0" fontAlgn="ctr"/>
                      <a:r>
                        <a:rPr lang="es-ES" sz="1100" b="1" i="0" u="none" strike="noStrike">
                          <a:solidFill>
                            <a:srgbClr val="929497"/>
                          </a:solidFill>
                          <a:effectLst/>
                          <a:latin typeface="Calibri" panose="020F0502020204030204" pitchFamily="34" charset="0"/>
                        </a:rPr>
                        <a:t>Pallars Sobirà</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a:solidFill>
                            <a:srgbClr val="929497"/>
                          </a:solidFill>
                          <a:effectLst/>
                          <a:latin typeface="Calibri" panose="020F0502020204030204" pitchFamily="34" charset="0"/>
                        </a:rPr>
                        <a:t>53</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3859175270"/>
                  </a:ext>
                </a:extLst>
              </a:tr>
              <a:tr h="189441">
                <a:tc>
                  <a:txBody>
                    <a:bodyPr/>
                    <a:lstStyle/>
                    <a:p>
                      <a:pPr algn="ctr" rtl="0" fontAlgn="ctr"/>
                      <a:r>
                        <a:rPr lang="es-ES" sz="1100" b="1" i="0" u="none" strike="noStrike">
                          <a:solidFill>
                            <a:srgbClr val="929497"/>
                          </a:solidFill>
                          <a:effectLst/>
                          <a:latin typeface="Calibri" panose="020F0502020204030204" pitchFamily="34" charset="0"/>
                        </a:rPr>
                        <a:t>Pla d'Urgell</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a:solidFill>
                            <a:srgbClr val="929497"/>
                          </a:solidFill>
                          <a:effectLst/>
                          <a:latin typeface="Calibri" panose="020F0502020204030204" pitchFamily="34" charset="0"/>
                        </a:rPr>
                        <a:t>427</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3218724084"/>
                  </a:ext>
                </a:extLst>
              </a:tr>
              <a:tr h="189441">
                <a:tc>
                  <a:txBody>
                    <a:bodyPr/>
                    <a:lstStyle/>
                    <a:p>
                      <a:pPr algn="ctr" rtl="0" fontAlgn="ctr"/>
                      <a:r>
                        <a:rPr lang="es-ES" sz="1100" b="1" i="0" u="none" strike="noStrike">
                          <a:solidFill>
                            <a:srgbClr val="929497"/>
                          </a:solidFill>
                          <a:effectLst/>
                          <a:latin typeface="Calibri" panose="020F0502020204030204" pitchFamily="34" charset="0"/>
                        </a:rPr>
                        <a:t>Segarra</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a:solidFill>
                            <a:srgbClr val="929497"/>
                          </a:solidFill>
                          <a:effectLst/>
                          <a:latin typeface="Calibri" panose="020F0502020204030204" pitchFamily="34" charset="0"/>
                        </a:rPr>
                        <a:t>1.140</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3536064886"/>
                  </a:ext>
                </a:extLst>
              </a:tr>
              <a:tr h="189441">
                <a:tc>
                  <a:txBody>
                    <a:bodyPr/>
                    <a:lstStyle/>
                    <a:p>
                      <a:pPr algn="ctr" rtl="0" fontAlgn="ctr"/>
                      <a:r>
                        <a:rPr lang="es-ES" sz="1100" b="1" i="0" u="none" strike="noStrike">
                          <a:solidFill>
                            <a:srgbClr val="929497"/>
                          </a:solidFill>
                          <a:effectLst/>
                          <a:latin typeface="Calibri" panose="020F0502020204030204" pitchFamily="34" charset="0"/>
                        </a:rPr>
                        <a:t>Segrià</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a:solidFill>
                            <a:srgbClr val="929497"/>
                          </a:solidFill>
                          <a:effectLst/>
                          <a:latin typeface="Calibri" panose="020F0502020204030204" pitchFamily="34" charset="0"/>
                        </a:rPr>
                        <a:t>4.095</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2994279144"/>
                  </a:ext>
                </a:extLst>
              </a:tr>
              <a:tr h="189441">
                <a:tc>
                  <a:txBody>
                    <a:bodyPr/>
                    <a:lstStyle/>
                    <a:p>
                      <a:pPr algn="ctr" rtl="0" fontAlgn="ctr"/>
                      <a:r>
                        <a:rPr lang="es-ES" sz="1100" b="1" i="0" u="none" strike="noStrike">
                          <a:solidFill>
                            <a:srgbClr val="929497"/>
                          </a:solidFill>
                          <a:effectLst/>
                          <a:latin typeface="Calibri" panose="020F0502020204030204" pitchFamily="34" charset="0"/>
                        </a:rPr>
                        <a:t>Solsonès</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a:solidFill>
                            <a:srgbClr val="929497"/>
                          </a:solidFill>
                          <a:effectLst/>
                          <a:latin typeface="Calibri" panose="020F0502020204030204" pitchFamily="34" charset="0"/>
                        </a:rPr>
                        <a:t>100</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1032798657"/>
                  </a:ext>
                </a:extLst>
              </a:tr>
              <a:tr h="189441">
                <a:tc>
                  <a:txBody>
                    <a:bodyPr/>
                    <a:lstStyle/>
                    <a:p>
                      <a:pPr algn="ctr" rtl="0" fontAlgn="ctr"/>
                      <a:r>
                        <a:rPr lang="es-ES" sz="1100" b="1" i="0" u="none" strike="noStrike">
                          <a:solidFill>
                            <a:srgbClr val="929497"/>
                          </a:solidFill>
                          <a:effectLst/>
                          <a:latin typeface="Calibri" panose="020F0502020204030204" pitchFamily="34" charset="0"/>
                        </a:rPr>
                        <a:t>Urgell</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a:solidFill>
                            <a:srgbClr val="929497"/>
                          </a:solidFill>
                          <a:effectLst/>
                          <a:latin typeface="Calibri" panose="020F0502020204030204" pitchFamily="34" charset="0"/>
                        </a:rPr>
                        <a:t>950</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1187476820"/>
                  </a:ext>
                </a:extLst>
              </a:tr>
              <a:tr h="189441">
                <a:tc>
                  <a:txBody>
                    <a:bodyPr/>
                    <a:lstStyle/>
                    <a:p>
                      <a:pPr algn="ctr" rtl="0" fontAlgn="ctr"/>
                      <a:r>
                        <a:rPr lang="es-ES" sz="1100" b="1" i="0" u="none" strike="noStrike">
                          <a:solidFill>
                            <a:srgbClr val="929497"/>
                          </a:solidFill>
                          <a:effectLst/>
                          <a:latin typeface="Calibri" panose="020F0502020204030204" pitchFamily="34" charset="0"/>
                        </a:rPr>
                        <a:t>Val d'Aran</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a:solidFill>
                            <a:srgbClr val="929497"/>
                          </a:solidFill>
                          <a:effectLst/>
                          <a:latin typeface="Calibri" panose="020F0502020204030204" pitchFamily="34" charset="0"/>
                        </a:rPr>
                        <a:t>40</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2956145890"/>
                  </a:ext>
                </a:extLst>
              </a:tr>
              <a:tr h="181863">
                <a:tc>
                  <a:txBody>
                    <a:bodyPr/>
                    <a:lstStyle/>
                    <a:p>
                      <a:pPr algn="ctr" rtl="0" fontAlgn="ctr"/>
                      <a:r>
                        <a:rPr lang="es-ES" sz="1100" b="1" i="0" u="none" strike="noStrike">
                          <a:solidFill>
                            <a:srgbClr val="929497"/>
                          </a:solidFill>
                          <a:effectLst/>
                          <a:latin typeface="Calibri" panose="020F0502020204030204" pitchFamily="34" charset="0"/>
                        </a:rPr>
                        <a:t>Total</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a:noFill/>
                    </a:lnB>
                    <a:solidFill>
                      <a:srgbClr val="FFE699"/>
                    </a:solidFill>
                  </a:tcPr>
                </a:tc>
                <a:tc>
                  <a:txBody>
                    <a:bodyPr/>
                    <a:lstStyle/>
                    <a:p>
                      <a:pPr algn="ctr" rtl="0" fontAlgn="ctr"/>
                      <a:r>
                        <a:rPr lang="es-ES" sz="1100" b="1" i="0" u="none" strike="noStrike" dirty="0">
                          <a:solidFill>
                            <a:srgbClr val="929497"/>
                          </a:solidFill>
                          <a:effectLst/>
                          <a:latin typeface="Calibri" panose="020F0502020204030204" pitchFamily="34" charset="0"/>
                        </a:rPr>
                        <a:t>11.126</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a:noFill/>
                    </a:lnB>
                    <a:solidFill>
                      <a:srgbClr val="FFE699"/>
                    </a:solidFill>
                  </a:tcPr>
                </a:tc>
                <a:extLst>
                  <a:ext uri="{0D108BD9-81ED-4DB2-BD59-A6C34878D82A}">
                    <a16:rowId xmlns:a16="http://schemas.microsoft.com/office/drawing/2014/main" val="1455374853"/>
                  </a:ext>
                </a:extLst>
              </a:tr>
            </a:tbl>
          </a:graphicData>
        </a:graphic>
      </p:graphicFrame>
    </p:spTree>
    <p:extLst>
      <p:ext uri="{BB962C8B-B14F-4D97-AF65-F5344CB8AC3E}">
        <p14:creationId xmlns:p14="http://schemas.microsoft.com/office/powerpoint/2010/main" val="9782684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3FBE5678-A941-4BDC-82F5-EB05BB151085}"/>
              </a:ext>
            </a:extLst>
          </p:cNvPr>
          <p:cNvGrpSpPr/>
          <p:nvPr/>
        </p:nvGrpSpPr>
        <p:grpSpPr>
          <a:xfrm>
            <a:off x="385740" y="273552"/>
            <a:ext cx="10761555" cy="621474"/>
            <a:chOff x="385740" y="273552"/>
            <a:chExt cx="10761555" cy="621474"/>
          </a:xfrm>
        </p:grpSpPr>
        <p:sp>
          <p:nvSpPr>
            <p:cNvPr id="10" name="Elipse 9">
              <a:extLst>
                <a:ext uri="{FF2B5EF4-FFF2-40B4-BE49-F238E27FC236}">
                  <a16:creationId xmlns:a16="http://schemas.microsoft.com/office/drawing/2014/main" id="{A138FF50-5EE8-4556-B169-51BD96A7D121}"/>
                </a:ext>
              </a:extLst>
            </p:cNvPr>
            <p:cNvSpPr/>
            <p:nvPr/>
          </p:nvSpPr>
          <p:spPr>
            <a:xfrm>
              <a:off x="385740" y="273552"/>
              <a:ext cx="540000" cy="540000"/>
            </a:xfrm>
            <a:prstGeom prst="ellipse">
              <a:avLst/>
            </a:prstGeom>
            <a:solidFill>
              <a:srgbClr val="FCC8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latin typeface="Calibri" panose="020F0502020204030204" pitchFamily="34" charset="0"/>
                  <a:cs typeface="Calibri" panose="020F0502020204030204" pitchFamily="34" charset="0"/>
                </a:rPr>
                <a:t>3</a:t>
              </a:r>
              <a:endParaRPr lang="ca-ES" sz="2000" b="1" dirty="0">
                <a:latin typeface="Calibri" panose="020F0502020204030204" pitchFamily="34" charset="0"/>
                <a:cs typeface="Calibri" panose="020F0502020204030204" pitchFamily="34" charset="0"/>
              </a:endParaRPr>
            </a:p>
          </p:txBody>
        </p:sp>
        <p:sp>
          <p:nvSpPr>
            <p:cNvPr id="11" name="Marcador de texto 2">
              <a:extLst>
                <a:ext uri="{FF2B5EF4-FFF2-40B4-BE49-F238E27FC236}">
                  <a16:creationId xmlns:a16="http://schemas.microsoft.com/office/drawing/2014/main" id="{867822AF-3850-4196-BEED-B4A9A3C5A130}"/>
                </a:ext>
              </a:extLst>
            </p:cNvPr>
            <p:cNvSpPr txBox="1">
              <a:spLocks/>
            </p:cNvSpPr>
            <p:nvPr/>
          </p:nvSpPr>
          <p:spPr>
            <a:xfrm>
              <a:off x="1044704" y="273569"/>
              <a:ext cx="10102591" cy="621457"/>
            </a:xfrm>
            <a:prstGeom prst="rect">
              <a:avLst/>
            </a:prstGeom>
          </p:spPr>
          <p:txBody>
            <a:bodyPr vert="horz" lIns="0" tIns="0" rIns="0" bIns="0" rtlCol="0">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accent4"/>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a-ES" sz="3400" dirty="0"/>
                <a:t>Resultats: potencial fotovoltaic</a:t>
              </a:r>
            </a:p>
            <a:p>
              <a:r>
                <a:rPr lang="ca-ES" sz="2100" dirty="0"/>
                <a:t>Generació òptima sobre terreny (</a:t>
              </a:r>
              <a:r>
                <a:rPr lang="ca-ES" sz="2100" dirty="0" err="1"/>
                <a:t>GWh</a:t>
              </a:r>
              <a:r>
                <a:rPr lang="ca-ES" sz="2100" dirty="0"/>
                <a:t>). </a:t>
              </a:r>
            </a:p>
            <a:p>
              <a:endParaRPr lang="ca-ES" dirty="0"/>
            </a:p>
          </p:txBody>
        </p:sp>
      </p:grpSp>
      <p:pic>
        <p:nvPicPr>
          <p:cNvPr id="3" name="Imagen 2">
            <a:extLst>
              <a:ext uri="{FF2B5EF4-FFF2-40B4-BE49-F238E27FC236}">
                <a16:creationId xmlns:a16="http://schemas.microsoft.com/office/drawing/2014/main" id="{10048249-5FF6-4CBD-9D89-154339A779C1}"/>
              </a:ext>
            </a:extLst>
          </p:cNvPr>
          <p:cNvPicPr>
            <a:picLocks noChangeAspect="1"/>
          </p:cNvPicPr>
          <p:nvPr/>
        </p:nvPicPr>
        <p:blipFill>
          <a:blip r:embed="rId2"/>
          <a:stretch>
            <a:fillRect/>
          </a:stretch>
        </p:blipFill>
        <p:spPr>
          <a:xfrm>
            <a:off x="1044704" y="895026"/>
            <a:ext cx="5072011" cy="5722842"/>
          </a:xfrm>
          <a:prstGeom prst="rect">
            <a:avLst/>
          </a:prstGeom>
        </p:spPr>
      </p:pic>
      <p:pic>
        <p:nvPicPr>
          <p:cNvPr id="5" name="Imagen 4">
            <a:extLst>
              <a:ext uri="{FF2B5EF4-FFF2-40B4-BE49-F238E27FC236}">
                <a16:creationId xmlns:a16="http://schemas.microsoft.com/office/drawing/2014/main" id="{8144B725-EC6D-4E5A-87C9-6B9255FB4E65}"/>
              </a:ext>
            </a:extLst>
          </p:cNvPr>
          <p:cNvPicPr>
            <a:picLocks noChangeAspect="1"/>
          </p:cNvPicPr>
          <p:nvPr/>
        </p:nvPicPr>
        <p:blipFill>
          <a:blip r:embed="rId3"/>
          <a:stretch>
            <a:fillRect/>
          </a:stretch>
        </p:blipFill>
        <p:spPr>
          <a:xfrm>
            <a:off x="4727912" y="5414047"/>
            <a:ext cx="1122471" cy="897977"/>
          </a:xfrm>
          <a:prstGeom prst="rect">
            <a:avLst/>
          </a:prstGeom>
        </p:spPr>
      </p:pic>
      <p:graphicFrame>
        <p:nvGraphicFramePr>
          <p:cNvPr id="12" name="Tabla 11">
            <a:extLst>
              <a:ext uri="{FF2B5EF4-FFF2-40B4-BE49-F238E27FC236}">
                <a16:creationId xmlns:a16="http://schemas.microsoft.com/office/drawing/2014/main" id="{8CED9936-4D6E-4A2A-9513-7441A6A8C714}"/>
              </a:ext>
            </a:extLst>
          </p:cNvPr>
          <p:cNvGraphicFramePr>
            <a:graphicFrameLocks noGrp="1"/>
          </p:cNvGraphicFramePr>
          <p:nvPr>
            <p:extLst/>
          </p:nvPr>
        </p:nvGraphicFramePr>
        <p:xfrm>
          <a:off x="7572283" y="1261904"/>
          <a:ext cx="2131010" cy="3647450"/>
        </p:xfrm>
        <a:graphic>
          <a:graphicData uri="http://schemas.openxmlformats.org/drawingml/2006/table">
            <a:tbl>
              <a:tblPr/>
              <a:tblGrid>
                <a:gridCol w="1173600">
                  <a:extLst>
                    <a:ext uri="{9D8B030D-6E8A-4147-A177-3AD203B41FA5}">
                      <a16:colId xmlns:a16="http://schemas.microsoft.com/office/drawing/2014/main" val="2174480338"/>
                    </a:ext>
                  </a:extLst>
                </a:gridCol>
                <a:gridCol w="957410">
                  <a:extLst>
                    <a:ext uri="{9D8B030D-6E8A-4147-A177-3AD203B41FA5}">
                      <a16:colId xmlns:a16="http://schemas.microsoft.com/office/drawing/2014/main" val="697120685"/>
                    </a:ext>
                  </a:extLst>
                </a:gridCol>
              </a:tblGrid>
              <a:tr h="799545">
                <a:tc>
                  <a:txBody>
                    <a:bodyPr/>
                    <a:lstStyle/>
                    <a:p>
                      <a:pPr algn="ctr" rtl="0" fontAlgn="ctr"/>
                      <a:r>
                        <a:rPr lang="es-ES" sz="1200" b="1" i="0" u="none" strike="noStrike">
                          <a:solidFill>
                            <a:srgbClr val="FFFFFF"/>
                          </a:solidFill>
                          <a:effectLst/>
                          <a:latin typeface="Calibri" panose="020F0502020204030204" pitchFamily="34" charset="0"/>
                        </a:rPr>
                        <a:t>Comarca</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CC812"/>
                    </a:solidFill>
                  </a:tcPr>
                </a:tc>
                <a:tc>
                  <a:txBody>
                    <a:bodyPr/>
                    <a:lstStyle/>
                    <a:p>
                      <a:pPr algn="ctr" rtl="0" fontAlgn="ctr"/>
                      <a:r>
                        <a:rPr lang="es-ES" sz="1200" b="1" i="0" u="none" strike="noStrike">
                          <a:solidFill>
                            <a:srgbClr val="FFFFFF"/>
                          </a:solidFill>
                          <a:effectLst/>
                          <a:latin typeface="Calibri" panose="020F0502020204030204" pitchFamily="34" charset="0"/>
                        </a:rPr>
                        <a:t>Generació terreny òptim GWh</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CC812"/>
                    </a:solidFill>
                  </a:tcPr>
                </a:tc>
                <a:extLst>
                  <a:ext uri="{0D108BD9-81ED-4DB2-BD59-A6C34878D82A}">
                    <a16:rowId xmlns:a16="http://schemas.microsoft.com/office/drawing/2014/main" val="466544376"/>
                  </a:ext>
                </a:extLst>
              </a:tr>
              <a:tr h="190368">
                <a:tc>
                  <a:txBody>
                    <a:bodyPr/>
                    <a:lstStyle/>
                    <a:p>
                      <a:pPr algn="ctr" rtl="0" fontAlgn="ctr"/>
                      <a:r>
                        <a:rPr lang="es-ES" sz="1100" b="1" i="0" u="none" strike="noStrike" dirty="0">
                          <a:solidFill>
                            <a:srgbClr val="929497"/>
                          </a:solidFill>
                          <a:effectLst/>
                          <a:latin typeface="Calibri" panose="020F0502020204030204" pitchFamily="34" charset="0"/>
                        </a:rPr>
                        <a:t>Alta Ribagorça</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a:solidFill>
                            <a:srgbClr val="929497"/>
                          </a:solidFill>
                          <a:effectLst/>
                          <a:latin typeface="Calibri" panose="020F0502020204030204" pitchFamily="34" charset="0"/>
                        </a:rPr>
                        <a:t>195</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2552620263"/>
                  </a:ext>
                </a:extLst>
              </a:tr>
              <a:tr h="190368">
                <a:tc>
                  <a:txBody>
                    <a:bodyPr/>
                    <a:lstStyle/>
                    <a:p>
                      <a:pPr algn="ctr" rtl="0" fontAlgn="ctr"/>
                      <a:r>
                        <a:rPr lang="es-ES" sz="1100" b="1" i="0" u="none" strike="noStrike" dirty="0">
                          <a:solidFill>
                            <a:srgbClr val="929497"/>
                          </a:solidFill>
                          <a:effectLst/>
                          <a:latin typeface="Calibri" panose="020F0502020204030204" pitchFamily="34" charset="0"/>
                        </a:rPr>
                        <a:t>Alt Urgell</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a:solidFill>
                            <a:srgbClr val="929497"/>
                          </a:solidFill>
                          <a:effectLst/>
                          <a:latin typeface="Calibri" panose="020F0502020204030204" pitchFamily="34" charset="0"/>
                        </a:rPr>
                        <a:t>211</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3988477604"/>
                  </a:ext>
                </a:extLst>
              </a:tr>
              <a:tr h="190368">
                <a:tc>
                  <a:txBody>
                    <a:bodyPr/>
                    <a:lstStyle/>
                    <a:p>
                      <a:pPr algn="ctr" rtl="0" fontAlgn="ctr"/>
                      <a:r>
                        <a:rPr lang="es-ES" sz="1100" b="1" i="0" u="none" strike="noStrike">
                          <a:solidFill>
                            <a:srgbClr val="929497"/>
                          </a:solidFill>
                          <a:effectLst/>
                          <a:latin typeface="Calibri" panose="020F0502020204030204" pitchFamily="34" charset="0"/>
                        </a:rPr>
                        <a:t>Berguedà</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a:solidFill>
                            <a:srgbClr val="929497"/>
                          </a:solidFill>
                          <a:effectLst/>
                          <a:latin typeface="Calibri" panose="020F0502020204030204" pitchFamily="34" charset="0"/>
                        </a:rPr>
                        <a:t>0</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4172855738"/>
                  </a:ext>
                </a:extLst>
              </a:tr>
              <a:tr h="190368">
                <a:tc>
                  <a:txBody>
                    <a:bodyPr/>
                    <a:lstStyle/>
                    <a:p>
                      <a:pPr algn="ctr" rtl="0" fontAlgn="ctr"/>
                      <a:r>
                        <a:rPr lang="es-ES" sz="1100" b="1" i="0" u="none" strike="noStrike">
                          <a:solidFill>
                            <a:srgbClr val="929497"/>
                          </a:solidFill>
                          <a:effectLst/>
                          <a:latin typeface="Calibri" panose="020F0502020204030204" pitchFamily="34" charset="0"/>
                        </a:rPr>
                        <a:t>Cerdanya</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a:solidFill>
                            <a:srgbClr val="929497"/>
                          </a:solidFill>
                          <a:effectLst/>
                          <a:latin typeface="Calibri" panose="020F0502020204030204" pitchFamily="34" charset="0"/>
                        </a:rPr>
                        <a:t>62</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1366618766"/>
                  </a:ext>
                </a:extLst>
              </a:tr>
              <a:tr h="190368">
                <a:tc>
                  <a:txBody>
                    <a:bodyPr/>
                    <a:lstStyle/>
                    <a:p>
                      <a:pPr algn="ctr" rtl="0" fontAlgn="ctr"/>
                      <a:r>
                        <a:rPr lang="es-ES" sz="1100" b="1" i="0" u="none" strike="noStrike">
                          <a:solidFill>
                            <a:srgbClr val="929497"/>
                          </a:solidFill>
                          <a:effectLst/>
                          <a:latin typeface="Calibri" panose="020F0502020204030204" pitchFamily="34" charset="0"/>
                        </a:rPr>
                        <a:t>Garrigues</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a:solidFill>
                            <a:srgbClr val="929497"/>
                          </a:solidFill>
                          <a:effectLst/>
                          <a:latin typeface="Calibri" panose="020F0502020204030204" pitchFamily="34" charset="0"/>
                        </a:rPr>
                        <a:t>2.594</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3447166383"/>
                  </a:ext>
                </a:extLst>
              </a:tr>
              <a:tr h="190368">
                <a:tc>
                  <a:txBody>
                    <a:bodyPr/>
                    <a:lstStyle/>
                    <a:p>
                      <a:pPr algn="ctr" rtl="0" fontAlgn="ctr"/>
                      <a:r>
                        <a:rPr lang="es-ES" sz="1100" b="1" i="0" u="none" strike="noStrike">
                          <a:solidFill>
                            <a:srgbClr val="929497"/>
                          </a:solidFill>
                          <a:effectLst/>
                          <a:latin typeface="Calibri" panose="020F0502020204030204" pitchFamily="34" charset="0"/>
                        </a:rPr>
                        <a:t>Noguera</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a:solidFill>
                            <a:srgbClr val="929497"/>
                          </a:solidFill>
                          <a:effectLst/>
                          <a:latin typeface="Calibri" panose="020F0502020204030204" pitchFamily="34" charset="0"/>
                        </a:rPr>
                        <a:t>2.791</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3624340836"/>
                  </a:ext>
                </a:extLst>
              </a:tr>
              <a:tr h="190368">
                <a:tc>
                  <a:txBody>
                    <a:bodyPr/>
                    <a:lstStyle/>
                    <a:p>
                      <a:pPr algn="ctr" rtl="0" fontAlgn="ctr"/>
                      <a:r>
                        <a:rPr lang="es-ES" sz="1100" b="1" i="0" u="none" strike="noStrike">
                          <a:solidFill>
                            <a:srgbClr val="929497"/>
                          </a:solidFill>
                          <a:effectLst/>
                          <a:latin typeface="Calibri" panose="020F0502020204030204" pitchFamily="34" charset="0"/>
                        </a:rPr>
                        <a:t>Pallars Jussà</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a:solidFill>
                            <a:srgbClr val="929497"/>
                          </a:solidFill>
                          <a:effectLst/>
                          <a:latin typeface="Calibri" panose="020F0502020204030204" pitchFamily="34" charset="0"/>
                        </a:rPr>
                        <a:t>714</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474270048"/>
                  </a:ext>
                </a:extLst>
              </a:tr>
              <a:tr h="190368">
                <a:tc>
                  <a:txBody>
                    <a:bodyPr/>
                    <a:lstStyle/>
                    <a:p>
                      <a:pPr algn="ctr" rtl="0" fontAlgn="ctr"/>
                      <a:r>
                        <a:rPr lang="es-ES" sz="1100" b="1" i="0" u="none" strike="noStrike">
                          <a:solidFill>
                            <a:srgbClr val="929497"/>
                          </a:solidFill>
                          <a:effectLst/>
                          <a:latin typeface="Calibri" panose="020F0502020204030204" pitchFamily="34" charset="0"/>
                        </a:rPr>
                        <a:t>Pallars Sobirà</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a:solidFill>
                            <a:srgbClr val="929497"/>
                          </a:solidFill>
                          <a:effectLst/>
                          <a:latin typeface="Calibri" panose="020F0502020204030204" pitchFamily="34" charset="0"/>
                        </a:rPr>
                        <a:t>79</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3978476641"/>
                  </a:ext>
                </a:extLst>
              </a:tr>
              <a:tr h="190368">
                <a:tc>
                  <a:txBody>
                    <a:bodyPr/>
                    <a:lstStyle/>
                    <a:p>
                      <a:pPr algn="ctr" rtl="0" fontAlgn="ctr"/>
                      <a:r>
                        <a:rPr lang="es-ES" sz="1100" b="1" i="0" u="none" strike="noStrike">
                          <a:solidFill>
                            <a:srgbClr val="929497"/>
                          </a:solidFill>
                          <a:effectLst/>
                          <a:latin typeface="Calibri" panose="020F0502020204030204" pitchFamily="34" charset="0"/>
                        </a:rPr>
                        <a:t>Pla d'Urgell</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a:solidFill>
                            <a:srgbClr val="929497"/>
                          </a:solidFill>
                          <a:effectLst/>
                          <a:latin typeface="Calibri" panose="020F0502020204030204" pitchFamily="34" charset="0"/>
                        </a:rPr>
                        <a:t>654</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704503422"/>
                  </a:ext>
                </a:extLst>
              </a:tr>
              <a:tr h="190368">
                <a:tc>
                  <a:txBody>
                    <a:bodyPr/>
                    <a:lstStyle/>
                    <a:p>
                      <a:pPr algn="ctr" rtl="0" fontAlgn="ctr"/>
                      <a:r>
                        <a:rPr lang="es-ES" sz="1100" b="1" i="0" u="none" strike="noStrike">
                          <a:solidFill>
                            <a:srgbClr val="929497"/>
                          </a:solidFill>
                          <a:effectLst/>
                          <a:latin typeface="Calibri" panose="020F0502020204030204" pitchFamily="34" charset="0"/>
                        </a:rPr>
                        <a:t>Segarra</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a:solidFill>
                            <a:srgbClr val="929497"/>
                          </a:solidFill>
                          <a:effectLst/>
                          <a:latin typeface="Calibri" panose="020F0502020204030204" pitchFamily="34" charset="0"/>
                        </a:rPr>
                        <a:t>1.714</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1964234962"/>
                  </a:ext>
                </a:extLst>
              </a:tr>
              <a:tr h="190368">
                <a:tc>
                  <a:txBody>
                    <a:bodyPr/>
                    <a:lstStyle/>
                    <a:p>
                      <a:pPr algn="ctr" rtl="0" fontAlgn="ctr"/>
                      <a:r>
                        <a:rPr lang="es-ES" sz="1100" b="1" i="0" u="none" strike="noStrike">
                          <a:solidFill>
                            <a:srgbClr val="929497"/>
                          </a:solidFill>
                          <a:effectLst/>
                          <a:latin typeface="Calibri" panose="020F0502020204030204" pitchFamily="34" charset="0"/>
                        </a:rPr>
                        <a:t>Segrià</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a:solidFill>
                            <a:srgbClr val="929497"/>
                          </a:solidFill>
                          <a:effectLst/>
                          <a:latin typeface="Calibri" panose="020F0502020204030204" pitchFamily="34" charset="0"/>
                        </a:rPr>
                        <a:t>6.257</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2827753345"/>
                  </a:ext>
                </a:extLst>
              </a:tr>
              <a:tr h="190368">
                <a:tc>
                  <a:txBody>
                    <a:bodyPr/>
                    <a:lstStyle/>
                    <a:p>
                      <a:pPr algn="ctr" rtl="0" fontAlgn="ctr"/>
                      <a:r>
                        <a:rPr lang="es-ES" sz="1100" b="1" i="0" u="none" strike="noStrike">
                          <a:solidFill>
                            <a:srgbClr val="929497"/>
                          </a:solidFill>
                          <a:effectLst/>
                          <a:latin typeface="Calibri" panose="020F0502020204030204" pitchFamily="34" charset="0"/>
                        </a:rPr>
                        <a:t>Solsonès</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a:solidFill>
                            <a:srgbClr val="929497"/>
                          </a:solidFill>
                          <a:effectLst/>
                          <a:latin typeface="Calibri" panose="020F0502020204030204" pitchFamily="34" charset="0"/>
                        </a:rPr>
                        <a:t>152</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1025935247"/>
                  </a:ext>
                </a:extLst>
              </a:tr>
              <a:tr h="190368">
                <a:tc>
                  <a:txBody>
                    <a:bodyPr/>
                    <a:lstStyle/>
                    <a:p>
                      <a:pPr algn="ctr" rtl="0" fontAlgn="ctr"/>
                      <a:r>
                        <a:rPr lang="es-ES" sz="1100" b="1" i="0" u="none" strike="noStrike">
                          <a:solidFill>
                            <a:srgbClr val="929497"/>
                          </a:solidFill>
                          <a:effectLst/>
                          <a:latin typeface="Calibri" panose="020F0502020204030204" pitchFamily="34" charset="0"/>
                        </a:rPr>
                        <a:t>Urgell</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a:solidFill>
                            <a:srgbClr val="929497"/>
                          </a:solidFill>
                          <a:effectLst/>
                          <a:latin typeface="Calibri" panose="020F0502020204030204" pitchFamily="34" charset="0"/>
                        </a:rPr>
                        <a:t>1.444</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2185879393"/>
                  </a:ext>
                </a:extLst>
              </a:tr>
              <a:tr h="190368">
                <a:tc>
                  <a:txBody>
                    <a:bodyPr/>
                    <a:lstStyle/>
                    <a:p>
                      <a:pPr algn="ctr" rtl="0" fontAlgn="ctr"/>
                      <a:r>
                        <a:rPr lang="es-ES" sz="1100" b="1" i="0" u="none" strike="noStrike">
                          <a:solidFill>
                            <a:srgbClr val="929497"/>
                          </a:solidFill>
                          <a:effectLst/>
                          <a:latin typeface="Calibri" panose="020F0502020204030204" pitchFamily="34" charset="0"/>
                        </a:rPr>
                        <a:t>Val d'Aran</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a:solidFill>
                            <a:srgbClr val="929497"/>
                          </a:solidFill>
                          <a:effectLst/>
                          <a:latin typeface="Calibri" panose="020F0502020204030204" pitchFamily="34" charset="0"/>
                        </a:rPr>
                        <a:t>51</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1210516701"/>
                  </a:ext>
                </a:extLst>
              </a:tr>
              <a:tr h="182753">
                <a:tc>
                  <a:txBody>
                    <a:bodyPr/>
                    <a:lstStyle/>
                    <a:p>
                      <a:pPr algn="ctr" rtl="0" fontAlgn="ctr"/>
                      <a:r>
                        <a:rPr lang="es-ES" sz="1100" b="1" i="0" u="none" strike="noStrike">
                          <a:solidFill>
                            <a:srgbClr val="929497"/>
                          </a:solidFill>
                          <a:effectLst/>
                          <a:latin typeface="Calibri" panose="020F0502020204030204" pitchFamily="34" charset="0"/>
                        </a:rPr>
                        <a:t>Total</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a:noFill/>
                    </a:lnB>
                    <a:solidFill>
                      <a:srgbClr val="FFE699"/>
                    </a:solidFill>
                  </a:tcPr>
                </a:tc>
                <a:tc>
                  <a:txBody>
                    <a:bodyPr/>
                    <a:lstStyle/>
                    <a:p>
                      <a:pPr algn="ctr" rtl="0" fontAlgn="ctr"/>
                      <a:r>
                        <a:rPr lang="es-ES" sz="1100" b="1" i="0" u="none" strike="noStrike" dirty="0">
                          <a:solidFill>
                            <a:srgbClr val="929497"/>
                          </a:solidFill>
                          <a:effectLst/>
                          <a:latin typeface="Calibri" panose="020F0502020204030204" pitchFamily="34" charset="0"/>
                        </a:rPr>
                        <a:t>16.918</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a:noFill/>
                    </a:lnB>
                    <a:solidFill>
                      <a:srgbClr val="FFE699"/>
                    </a:solidFill>
                  </a:tcPr>
                </a:tc>
                <a:extLst>
                  <a:ext uri="{0D108BD9-81ED-4DB2-BD59-A6C34878D82A}">
                    <a16:rowId xmlns:a16="http://schemas.microsoft.com/office/drawing/2014/main" val="3495997602"/>
                  </a:ext>
                </a:extLst>
              </a:tr>
            </a:tbl>
          </a:graphicData>
        </a:graphic>
      </p:graphicFrame>
    </p:spTree>
    <p:extLst>
      <p:ext uri="{BB962C8B-B14F-4D97-AF65-F5344CB8AC3E}">
        <p14:creationId xmlns:p14="http://schemas.microsoft.com/office/powerpoint/2010/main" val="32746724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3FBE5678-A941-4BDC-82F5-EB05BB151085}"/>
              </a:ext>
            </a:extLst>
          </p:cNvPr>
          <p:cNvGrpSpPr/>
          <p:nvPr/>
        </p:nvGrpSpPr>
        <p:grpSpPr>
          <a:xfrm>
            <a:off x="385740" y="273552"/>
            <a:ext cx="10761555" cy="621474"/>
            <a:chOff x="385740" y="273552"/>
            <a:chExt cx="10761555" cy="621474"/>
          </a:xfrm>
        </p:grpSpPr>
        <p:sp>
          <p:nvSpPr>
            <p:cNvPr id="10" name="Elipse 9">
              <a:extLst>
                <a:ext uri="{FF2B5EF4-FFF2-40B4-BE49-F238E27FC236}">
                  <a16:creationId xmlns:a16="http://schemas.microsoft.com/office/drawing/2014/main" id="{A138FF50-5EE8-4556-B169-51BD96A7D121}"/>
                </a:ext>
              </a:extLst>
            </p:cNvPr>
            <p:cNvSpPr/>
            <p:nvPr/>
          </p:nvSpPr>
          <p:spPr>
            <a:xfrm>
              <a:off x="385740" y="273552"/>
              <a:ext cx="540000" cy="540000"/>
            </a:xfrm>
            <a:prstGeom prst="ellipse">
              <a:avLst/>
            </a:prstGeom>
            <a:solidFill>
              <a:srgbClr val="FCC8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latin typeface="Calibri" panose="020F0502020204030204" pitchFamily="34" charset="0"/>
                  <a:cs typeface="Calibri" panose="020F0502020204030204" pitchFamily="34" charset="0"/>
                </a:rPr>
                <a:t>3</a:t>
              </a:r>
              <a:endParaRPr lang="ca-ES" sz="2000" b="1" dirty="0">
                <a:latin typeface="Calibri" panose="020F0502020204030204" pitchFamily="34" charset="0"/>
                <a:cs typeface="Calibri" panose="020F0502020204030204" pitchFamily="34" charset="0"/>
              </a:endParaRPr>
            </a:p>
          </p:txBody>
        </p:sp>
        <p:sp>
          <p:nvSpPr>
            <p:cNvPr id="11" name="Marcador de texto 2">
              <a:extLst>
                <a:ext uri="{FF2B5EF4-FFF2-40B4-BE49-F238E27FC236}">
                  <a16:creationId xmlns:a16="http://schemas.microsoft.com/office/drawing/2014/main" id="{867822AF-3850-4196-BEED-B4A9A3C5A130}"/>
                </a:ext>
              </a:extLst>
            </p:cNvPr>
            <p:cNvSpPr txBox="1">
              <a:spLocks/>
            </p:cNvSpPr>
            <p:nvPr/>
          </p:nvSpPr>
          <p:spPr>
            <a:xfrm>
              <a:off x="1044704" y="273569"/>
              <a:ext cx="10102591" cy="621457"/>
            </a:xfrm>
            <a:prstGeom prst="rect">
              <a:avLst/>
            </a:prstGeom>
          </p:spPr>
          <p:txBody>
            <a:bodyPr vert="horz" lIns="0" tIns="0" rIns="0" bIns="0" rtlCol="0">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accent4"/>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a-ES" sz="3400" dirty="0"/>
                <a:t>Resultats: potencial fotovoltaic</a:t>
              </a:r>
            </a:p>
            <a:p>
              <a:r>
                <a:rPr lang="ca-ES" sz="2100" dirty="0"/>
                <a:t>Potencial i Generació sobre teulada coplanar (MW)</a:t>
              </a:r>
              <a:endParaRPr lang="ca-ES" sz="1600" dirty="0"/>
            </a:p>
            <a:p>
              <a:endParaRPr lang="ca-ES" dirty="0"/>
            </a:p>
          </p:txBody>
        </p:sp>
      </p:grpSp>
      <p:pic>
        <p:nvPicPr>
          <p:cNvPr id="3" name="Imagen 2">
            <a:extLst>
              <a:ext uri="{FF2B5EF4-FFF2-40B4-BE49-F238E27FC236}">
                <a16:creationId xmlns:a16="http://schemas.microsoft.com/office/drawing/2014/main" id="{77474DCA-BA60-428D-A0AB-0D03683A3027}"/>
              </a:ext>
            </a:extLst>
          </p:cNvPr>
          <p:cNvPicPr>
            <a:picLocks noChangeAspect="1"/>
          </p:cNvPicPr>
          <p:nvPr/>
        </p:nvPicPr>
        <p:blipFill>
          <a:blip r:embed="rId2"/>
          <a:stretch>
            <a:fillRect/>
          </a:stretch>
        </p:blipFill>
        <p:spPr>
          <a:xfrm>
            <a:off x="1044704" y="1085683"/>
            <a:ext cx="4486084" cy="5241296"/>
          </a:xfrm>
          <a:prstGeom prst="rect">
            <a:avLst/>
          </a:prstGeom>
        </p:spPr>
      </p:pic>
      <p:graphicFrame>
        <p:nvGraphicFramePr>
          <p:cNvPr id="12" name="Gráfico 11">
            <a:extLst>
              <a:ext uri="{FF2B5EF4-FFF2-40B4-BE49-F238E27FC236}">
                <a16:creationId xmlns:a16="http://schemas.microsoft.com/office/drawing/2014/main" id="{6AC2B233-C1D8-4A26-85F6-C4A36C77C407}"/>
              </a:ext>
            </a:extLst>
          </p:cNvPr>
          <p:cNvGraphicFramePr>
            <a:graphicFrameLocks/>
          </p:cNvGraphicFramePr>
          <p:nvPr>
            <p:extLst/>
          </p:nvPr>
        </p:nvGraphicFramePr>
        <p:xfrm>
          <a:off x="6096000" y="1177060"/>
          <a:ext cx="5270457" cy="438036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899763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3FBE5678-A941-4BDC-82F5-EB05BB151085}"/>
              </a:ext>
            </a:extLst>
          </p:cNvPr>
          <p:cNvGrpSpPr/>
          <p:nvPr/>
        </p:nvGrpSpPr>
        <p:grpSpPr>
          <a:xfrm>
            <a:off x="385740" y="273552"/>
            <a:ext cx="10761555" cy="621474"/>
            <a:chOff x="385740" y="273552"/>
            <a:chExt cx="10761555" cy="621474"/>
          </a:xfrm>
        </p:grpSpPr>
        <p:sp>
          <p:nvSpPr>
            <p:cNvPr id="10" name="Elipse 9">
              <a:extLst>
                <a:ext uri="{FF2B5EF4-FFF2-40B4-BE49-F238E27FC236}">
                  <a16:creationId xmlns:a16="http://schemas.microsoft.com/office/drawing/2014/main" id="{A138FF50-5EE8-4556-B169-51BD96A7D121}"/>
                </a:ext>
              </a:extLst>
            </p:cNvPr>
            <p:cNvSpPr/>
            <p:nvPr/>
          </p:nvSpPr>
          <p:spPr>
            <a:xfrm>
              <a:off x="385740" y="273552"/>
              <a:ext cx="540000" cy="540000"/>
            </a:xfrm>
            <a:prstGeom prst="ellipse">
              <a:avLst/>
            </a:prstGeom>
            <a:solidFill>
              <a:srgbClr val="FCC8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latin typeface="Calibri" panose="020F0502020204030204" pitchFamily="34" charset="0"/>
                  <a:cs typeface="Calibri" panose="020F0502020204030204" pitchFamily="34" charset="0"/>
                </a:rPr>
                <a:t>3</a:t>
              </a:r>
              <a:endParaRPr lang="ca-ES" sz="2000" b="1" dirty="0">
                <a:latin typeface="Calibri" panose="020F0502020204030204" pitchFamily="34" charset="0"/>
                <a:cs typeface="Calibri" panose="020F0502020204030204" pitchFamily="34" charset="0"/>
              </a:endParaRPr>
            </a:p>
          </p:txBody>
        </p:sp>
        <p:sp>
          <p:nvSpPr>
            <p:cNvPr id="11" name="Marcador de texto 2">
              <a:extLst>
                <a:ext uri="{FF2B5EF4-FFF2-40B4-BE49-F238E27FC236}">
                  <a16:creationId xmlns:a16="http://schemas.microsoft.com/office/drawing/2014/main" id="{867822AF-3850-4196-BEED-B4A9A3C5A130}"/>
                </a:ext>
              </a:extLst>
            </p:cNvPr>
            <p:cNvSpPr txBox="1">
              <a:spLocks/>
            </p:cNvSpPr>
            <p:nvPr/>
          </p:nvSpPr>
          <p:spPr>
            <a:xfrm>
              <a:off x="1044704" y="273569"/>
              <a:ext cx="10102591" cy="621457"/>
            </a:xfrm>
            <a:prstGeom prst="rect">
              <a:avLst/>
            </a:prstGeom>
          </p:spPr>
          <p:txBody>
            <a:bodyPr vert="horz" lIns="0" tIns="0" rIns="0" bIns="0" rtlCol="0">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accent4"/>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a-ES" sz="3400" dirty="0"/>
                <a:t>Resultats: potencial fotovoltaic</a:t>
              </a:r>
            </a:p>
            <a:p>
              <a:r>
                <a:rPr lang="ca-ES" sz="2100" dirty="0"/>
                <a:t>Potencial sobre teulada coplanar (MW)</a:t>
              </a:r>
              <a:endParaRPr lang="ca-ES" sz="1600" dirty="0"/>
            </a:p>
            <a:p>
              <a:endParaRPr lang="ca-ES" dirty="0"/>
            </a:p>
          </p:txBody>
        </p:sp>
      </p:grpSp>
      <p:pic>
        <p:nvPicPr>
          <p:cNvPr id="9" name="Imagen 8">
            <a:extLst>
              <a:ext uri="{FF2B5EF4-FFF2-40B4-BE49-F238E27FC236}">
                <a16:creationId xmlns:a16="http://schemas.microsoft.com/office/drawing/2014/main" id="{23760E7C-5EEB-466E-9CC7-07ABDC3952D4}"/>
              </a:ext>
            </a:extLst>
          </p:cNvPr>
          <p:cNvPicPr>
            <a:picLocks noChangeAspect="1"/>
          </p:cNvPicPr>
          <p:nvPr/>
        </p:nvPicPr>
        <p:blipFill>
          <a:blip r:embed="rId2"/>
          <a:stretch>
            <a:fillRect/>
          </a:stretch>
        </p:blipFill>
        <p:spPr>
          <a:xfrm>
            <a:off x="2170224" y="1141445"/>
            <a:ext cx="4704329" cy="5530125"/>
          </a:xfrm>
          <a:prstGeom prst="rect">
            <a:avLst/>
          </a:prstGeom>
        </p:spPr>
      </p:pic>
      <p:pic>
        <p:nvPicPr>
          <p:cNvPr id="3" name="Imagen 2">
            <a:extLst>
              <a:ext uri="{FF2B5EF4-FFF2-40B4-BE49-F238E27FC236}">
                <a16:creationId xmlns:a16="http://schemas.microsoft.com/office/drawing/2014/main" id="{77474DCA-BA60-428D-A0AB-0D03683A3027}"/>
              </a:ext>
            </a:extLst>
          </p:cNvPr>
          <p:cNvPicPr>
            <a:picLocks noChangeAspect="1"/>
          </p:cNvPicPr>
          <p:nvPr/>
        </p:nvPicPr>
        <p:blipFill>
          <a:blip r:embed="rId3"/>
          <a:stretch>
            <a:fillRect/>
          </a:stretch>
        </p:blipFill>
        <p:spPr>
          <a:xfrm>
            <a:off x="1044704" y="1309731"/>
            <a:ext cx="1813906" cy="2119269"/>
          </a:xfrm>
          <a:prstGeom prst="rect">
            <a:avLst/>
          </a:prstGeom>
        </p:spPr>
      </p:pic>
      <p:pic>
        <p:nvPicPr>
          <p:cNvPr id="5" name="Imagen 4">
            <a:extLst>
              <a:ext uri="{FF2B5EF4-FFF2-40B4-BE49-F238E27FC236}">
                <a16:creationId xmlns:a16="http://schemas.microsoft.com/office/drawing/2014/main" id="{7A063841-2C3F-414D-A6FC-E603B6967B32}"/>
              </a:ext>
            </a:extLst>
          </p:cNvPr>
          <p:cNvPicPr>
            <a:picLocks noChangeAspect="1"/>
          </p:cNvPicPr>
          <p:nvPr/>
        </p:nvPicPr>
        <p:blipFill>
          <a:blip r:embed="rId4"/>
          <a:stretch>
            <a:fillRect/>
          </a:stretch>
        </p:blipFill>
        <p:spPr>
          <a:xfrm>
            <a:off x="5750603" y="5233895"/>
            <a:ext cx="1123950" cy="1095375"/>
          </a:xfrm>
          <a:prstGeom prst="rect">
            <a:avLst/>
          </a:prstGeom>
        </p:spPr>
      </p:pic>
      <p:graphicFrame>
        <p:nvGraphicFramePr>
          <p:cNvPr id="15" name="Tabla 14">
            <a:extLst>
              <a:ext uri="{FF2B5EF4-FFF2-40B4-BE49-F238E27FC236}">
                <a16:creationId xmlns:a16="http://schemas.microsoft.com/office/drawing/2014/main" id="{97E85AB6-ACAE-4B69-A854-1B247E82E712}"/>
              </a:ext>
            </a:extLst>
          </p:cNvPr>
          <p:cNvGraphicFramePr>
            <a:graphicFrameLocks noGrp="1"/>
          </p:cNvGraphicFramePr>
          <p:nvPr/>
        </p:nvGraphicFramePr>
        <p:xfrm>
          <a:off x="7572283" y="1239469"/>
          <a:ext cx="2148766" cy="3669885"/>
        </p:xfrm>
        <a:graphic>
          <a:graphicData uri="http://schemas.openxmlformats.org/drawingml/2006/table">
            <a:tbl>
              <a:tblPr/>
              <a:tblGrid>
                <a:gridCol w="1183378">
                  <a:extLst>
                    <a:ext uri="{9D8B030D-6E8A-4147-A177-3AD203B41FA5}">
                      <a16:colId xmlns:a16="http://schemas.microsoft.com/office/drawing/2014/main" val="4219427241"/>
                    </a:ext>
                  </a:extLst>
                </a:gridCol>
                <a:gridCol w="965388">
                  <a:extLst>
                    <a:ext uri="{9D8B030D-6E8A-4147-A177-3AD203B41FA5}">
                      <a16:colId xmlns:a16="http://schemas.microsoft.com/office/drawing/2014/main" val="1049758938"/>
                    </a:ext>
                  </a:extLst>
                </a:gridCol>
              </a:tblGrid>
              <a:tr h="804462">
                <a:tc>
                  <a:txBody>
                    <a:bodyPr/>
                    <a:lstStyle/>
                    <a:p>
                      <a:pPr algn="ctr" rtl="0" fontAlgn="ctr"/>
                      <a:r>
                        <a:rPr lang="es-ES" sz="1200" b="1" i="0" u="none" strike="noStrike">
                          <a:solidFill>
                            <a:srgbClr val="FFFFFF"/>
                          </a:solidFill>
                          <a:effectLst/>
                          <a:latin typeface="Calibri" panose="020F0502020204030204" pitchFamily="34" charset="0"/>
                        </a:rPr>
                        <a:t>Comarca</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CC812"/>
                    </a:solidFill>
                  </a:tcPr>
                </a:tc>
                <a:tc>
                  <a:txBody>
                    <a:bodyPr/>
                    <a:lstStyle/>
                    <a:p>
                      <a:pPr algn="ctr" rtl="0" fontAlgn="ctr"/>
                      <a:r>
                        <a:rPr lang="es-ES" sz="1200" b="1" i="0" u="none" strike="noStrike">
                          <a:solidFill>
                            <a:srgbClr val="FFFFFF"/>
                          </a:solidFill>
                          <a:effectLst/>
                          <a:latin typeface="Calibri" panose="020F0502020204030204" pitchFamily="34" charset="0"/>
                        </a:rPr>
                        <a:t>Potencia teulada coplanar (MW)</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CC812"/>
                    </a:solidFill>
                  </a:tcPr>
                </a:tc>
                <a:extLst>
                  <a:ext uri="{0D108BD9-81ED-4DB2-BD59-A6C34878D82A}">
                    <a16:rowId xmlns:a16="http://schemas.microsoft.com/office/drawing/2014/main" val="780059239"/>
                  </a:ext>
                </a:extLst>
              </a:tr>
              <a:tr h="191539">
                <a:tc>
                  <a:txBody>
                    <a:bodyPr/>
                    <a:lstStyle/>
                    <a:p>
                      <a:pPr algn="ctr" rtl="0" fontAlgn="ctr"/>
                      <a:r>
                        <a:rPr lang="es-ES" sz="1100" b="1" i="0" u="none" strike="noStrike" dirty="0">
                          <a:solidFill>
                            <a:srgbClr val="929497"/>
                          </a:solidFill>
                          <a:effectLst/>
                          <a:latin typeface="Calibri" panose="020F0502020204030204" pitchFamily="34" charset="0"/>
                        </a:rPr>
                        <a:t>Alta Ribagorça</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a:solidFill>
                            <a:srgbClr val="929497"/>
                          </a:solidFill>
                          <a:effectLst/>
                          <a:latin typeface="Calibri" panose="020F0502020204030204" pitchFamily="34" charset="0"/>
                        </a:rPr>
                        <a:t>18</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3942376916"/>
                  </a:ext>
                </a:extLst>
              </a:tr>
              <a:tr h="191539">
                <a:tc>
                  <a:txBody>
                    <a:bodyPr/>
                    <a:lstStyle/>
                    <a:p>
                      <a:pPr algn="ctr" rtl="0" fontAlgn="ctr"/>
                      <a:r>
                        <a:rPr lang="es-ES" sz="1100" b="1" i="0" u="none" strike="noStrike" dirty="0">
                          <a:solidFill>
                            <a:srgbClr val="929497"/>
                          </a:solidFill>
                          <a:effectLst/>
                          <a:latin typeface="Calibri" panose="020F0502020204030204" pitchFamily="34" charset="0"/>
                        </a:rPr>
                        <a:t>Alt Urgell</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a:solidFill>
                            <a:srgbClr val="929497"/>
                          </a:solidFill>
                          <a:effectLst/>
                          <a:latin typeface="Calibri" panose="020F0502020204030204" pitchFamily="34" charset="0"/>
                        </a:rPr>
                        <a:t>153</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1979381038"/>
                  </a:ext>
                </a:extLst>
              </a:tr>
              <a:tr h="191539">
                <a:tc>
                  <a:txBody>
                    <a:bodyPr/>
                    <a:lstStyle/>
                    <a:p>
                      <a:pPr algn="ctr" rtl="0" fontAlgn="ctr"/>
                      <a:r>
                        <a:rPr lang="es-ES" sz="1100" b="1" i="0" u="none" strike="noStrike">
                          <a:solidFill>
                            <a:srgbClr val="929497"/>
                          </a:solidFill>
                          <a:effectLst/>
                          <a:latin typeface="Calibri" panose="020F0502020204030204" pitchFamily="34" charset="0"/>
                        </a:rPr>
                        <a:t>Berguedà</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a:solidFill>
                            <a:srgbClr val="929497"/>
                          </a:solidFill>
                          <a:effectLst/>
                          <a:latin typeface="Calibri" panose="020F0502020204030204" pitchFamily="34" charset="0"/>
                        </a:rPr>
                        <a:t>1</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2380904614"/>
                  </a:ext>
                </a:extLst>
              </a:tr>
              <a:tr h="191539">
                <a:tc>
                  <a:txBody>
                    <a:bodyPr/>
                    <a:lstStyle/>
                    <a:p>
                      <a:pPr algn="ctr" rtl="0" fontAlgn="ctr"/>
                      <a:r>
                        <a:rPr lang="es-ES" sz="1100" b="1" i="0" u="none" strike="noStrike">
                          <a:solidFill>
                            <a:srgbClr val="929497"/>
                          </a:solidFill>
                          <a:effectLst/>
                          <a:latin typeface="Calibri" panose="020F0502020204030204" pitchFamily="34" charset="0"/>
                        </a:rPr>
                        <a:t>Cerdanya</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a:solidFill>
                            <a:srgbClr val="929497"/>
                          </a:solidFill>
                          <a:effectLst/>
                          <a:latin typeface="Calibri" panose="020F0502020204030204" pitchFamily="34" charset="0"/>
                        </a:rPr>
                        <a:t>16</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3824736260"/>
                  </a:ext>
                </a:extLst>
              </a:tr>
              <a:tr h="191539">
                <a:tc>
                  <a:txBody>
                    <a:bodyPr/>
                    <a:lstStyle/>
                    <a:p>
                      <a:pPr algn="ctr" rtl="0" fontAlgn="ctr"/>
                      <a:r>
                        <a:rPr lang="es-ES" sz="1100" b="1" i="0" u="none" strike="noStrike">
                          <a:solidFill>
                            <a:srgbClr val="929497"/>
                          </a:solidFill>
                          <a:effectLst/>
                          <a:latin typeface="Calibri" panose="020F0502020204030204" pitchFamily="34" charset="0"/>
                        </a:rPr>
                        <a:t>Garrigues</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a:solidFill>
                            <a:srgbClr val="929497"/>
                          </a:solidFill>
                          <a:effectLst/>
                          <a:latin typeface="Calibri" panose="020F0502020204030204" pitchFamily="34" charset="0"/>
                        </a:rPr>
                        <a:t>129</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768056107"/>
                  </a:ext>
                </a:extLst>
              </a:tr>
              <a:tr h="191539">
                <a:tc>
                  <a:txBody>
                    <a:bodyPr/>
                    <a:lstStyle/>
                    <a:p>
                      <a:pPr algn="ctr" rtl="0" fontAlgn="ctr"/>
                      <a:r>
                        <a:rPr lang="es-ES" sz="1100" b="1" i="0" u="none" strike="noStrike">
                          <a:solidFill>
                            <a:srgbClr val="929497"/>
                          </a:solidFill>
                          <a:effectLst/>
                          <a:latin typeface="Calibri" panose="020F0502020204030204" pitchFamily="34" charset="0"/>
                        </a:rPr>
                        <a:t>Noguera</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a:solidFill>
                            <a:srgbClr val="929497"/>
                          </a:solidFill>
                          <a:effectLst/>
                          <a:latin typeface="Calibri" panose="020F0502020204030204" pitchFamily="34" charset="0"/>
                        </a:rPr>
                        <a:t>614</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4281637308"/>
                  </a:ext>
                </a:extLst>
              </a:tr>
              <a:tr h="191539">
                <a:tc>
                  <a:txBody>
                    <a:bodyPr/>
                    <a:lstStyle/>
                    <a:p>
                      <a:pPr algn="ctr" rtl="0" fontAlgn="ctr"/>
                      <a:r>
                        <a:rPr lang="es-ES" sz="1100" b="1" i="0" u="none" strike="noStrike">
                          <a:solidFill>
                            <a:srgbClr val="929497"/>
                          </a:solidFill>
                          <a:effectLst/>
                          <a:latin typeface="Calibri" panose="020F0502020204030204" pitchFamily="34" charset="0"/>
                        </a:rPr>
                        <a:t>Pallars Jussà</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a:solidFill>
                            <a:srgbClr val="929497"/>
                          </a:solidFill>
                          <a:effectLst/>
                          <a:latin typeface="Calibri" panose="020F0502020204030204" pitchFamily="34" charset="0"/>
                        </a:rPr>
                        <a:t>222</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4024034019"/>
                  </a:ext>
                </a:extLst>
              </a:tr>
              <a:tr h="191539">
                <a:tc>
                  <a:txBody>
                    <a:bodyPr/>
                    <a:lstStyle/>
                    <a:p>
                      <a:pPr algn="ctr" rtl="0" fontAlgn="ctr"/>
                      <a:r>
                        <a:rPr lang="es-ES" sz="1100" b="1" i="0" u="none" strike="noStrike">
                          <a:solidFill>
                            <a:srgbClr val="929497"/>
                          </a:solidFill>
                          <a:effectLst/>
                          <a:latin typeface="Calibri" panose="020F0502020204030204" pitchFamily="34" charset="0"/>
                        </a:rPr>
                        <a:t>Pallars Sobirà</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a:solidFill>
                            <a:srgbClr val="929497"/>
                          </a:solidFill>
                          <a:effectLst/>
                          <a:latin typeface="Calibri" panose="020F0502020204030204" pitchFamily="34" charset="0"/>
                        </a:rPr>
                        <a:t>86</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1703134533"/>
                  </a:ext>
                </a:extLst>
              </a:tr>
              <a:tr h="191539">
                <a:tc>
                  <a:txBody>
                    <a:bodyPr/>
                    <a:lstStyle/>
                    <a:p>
                      <a:pPr algn="ctr" rtl="0" fontAlgn="ctr"/>
                      <a:r>
                        <a:rPr lang="es-ES" sz="1100" b="1" i="0" u="none" strike="noStrike">
                          <a:solidFill>
                            <a:srgbClr val="929497"/>
                          </a:solidFill>
                          <a:effectLst/>
                          <a:latin typeface="Calibri" panose="020F0502020204030204" pitchFamily="34" charset="0"/>
                        </a:rPr>
                        <a:t>Pla d'Urgell</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a:solidFill>
                            <a:srgbClr val="929497"/>
                          </a:solidFill>
                          <a:effectLst/>
                          <a:latin typeface="Calibri" panose="020F0502020204030204" pitchFamily="34" charset="0"/>
                        </a:rPr>
                        <a:t>155</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1229068921"/>
                  </a:ext>
                </a:extLst>
              </a:tr>
              <a:tr h="191539">
                <a:tc>
                  <a:txBody>
                    <a:bodyPr/>
                    <a:lstStyle/>
                    <a:p>
                      <a:pPr algn="ctr" rtl="0" fontAlgn="ctr"/>
                      <a:r>
                        <a:rPr lang="es-ES" sz="1100" b="1" i="0" u="none" strike="noStrike">
                          <a:solidFill>
                            <a:srgbClr val="929497"/>
                          </a:solidFill>
                          <a:effectLst/>
                          <a:latin typeface="Calibri" panose="020F0502020204030204" pitchFamily="34" charset="0"/>
                        </a:rPr>
                        <a:t>Segarra</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a:solidFill>
                            <a:srgbClr val="929497"/>
                          </a:solidFill>
                          <a:effectLst/>
                          <a:latin typeface="Calibri" panose="020F0502020204030204" pitchFamily="34" charset="0"/>
                        </a:rPr>
                        <a:t>190</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795347027"/>
                  </a:ext>
                </a:extLst>
              </a:tr>
              <a:tr h="191539">
                <a:tc>
                  <a:txBody>
                    <a:bodyPr/>
                    <a:lstStyle/>
                    <a:p>
                      <a:pPr algn="ctr" rtl="0" fontAlgn="ctr"/>
                      <a:r>
                        <a:rPr lang="es-ES" sz="1100" b="1" i="0" u="none" strike="noStrike">
                          <a:solidFill>
                            <a:srgbClr val="929497"/>
                          </a:solidFill>
                          <a:effectLst/>
                          <a:latin typeface="Calibri" panose="020F0502020204030204" pitchFamily="34" charset="0"/>
                        </a:rPr>
                        <a:t>Segrià</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a:solidFill>
                            <a:srgbClr val="929497"/>
                          </a:solidFill>
                          <a:effectLst/>
                          <a:latin typeface="Calibri" panose="020F0502020204030204" pitchFamily="34" charset="0"/>
                        </a:rPr>
                        <a:t>972</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1127507410"/>
                  </a:ext>
                </a:extLst>
              </a:tr>
              <a:tr h="191539">
                <a:tc>
                  <a:txBody>
                    <a:bodyPr/>
                    <a:lstStyle/>
                    <a:p>
                      <a:pPr algn="ctr" rtl="0" fontAlgn="ctr"/>
                      <a:r>
                        <a:rPr lang="es-ES" sz="1100" b="1" i="0" u="none" strike="noStrike">
                          <a:solidFill>
                            <a:srgbClr val="929497"/>
                          </a:solidFill>
                          <a:effectLst/>
                          <a:latin typeface="Calibri" panose="020F0502020204030204" pitchFamily="34" charset="0"/>
                        </a:rPr>
                        <a:t>Solsonès</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a:solidFill>
                            <a:srgbClr val="929497"/>
                          </a:solidFill>
                          <a:effectLst/>
                          <a:latin typeface="Calibri" panose="020F0502020204030204" pitchFamily="34" charset="0"/>
                        </a:rPr>
                        <a:t>298</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3988180628"/>
                  </a:ext>
                </a:extLst>
              </a:tr>
              <a:tr h="191539">
                <a:tc>
                  <a:txBody>
                    <a:bodyPr/>
                    <a:lstStyle/>
                    <a:p>
                      <a:pPr algn="ctr" rtl="0" fontAlgn="ctr"/>
                      <a:r>
                        <a:rPr lang="es-ES" sz="1100" b="1" i="0" u="none" strike="noStrike">
                          <a:solidFill>
                            <a:srgbClr val="929497"/>
                          </a:solidFill>
                          <a:effectLst/>
                          <a:latin typeface="Calibri" panose="020F0502020204030204" pitchFamily="34" charset="0"/>
                        </a:rPr>
                        <a:t>Urgell</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a:solidFill>
                            <a:srgbClr val="929497"/>
                          </a:solidFill>
                          <a:effectLst/>
                          <a:latin typeface="Calibri" panose="020F0502020204030204" pitchFamily="34" charset="0"/>
                        </a:rPr>
                        <a:t>271</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1203185919"/>
                  </a:ext>
                </a:extLst>
              </a:tr>
              <a:tr h="191539">
                <a:tc>
                  <a:txBody>
                    <a:bodyPr/>
                    <a:lstStyle/>
                    <a:p>
                      <a:pPr algn="ctr" rtl="0" fontAlgn="ctr"/>
                      <a:r>
                        <a:rPr lang="es-ES" sz="1100" b="1" i="0" u="none" strike="noStrike">
                          <a:solidFill>
                            <a:srgbClr val="929497"/>
                          </a:solidFill>
                          <a:effectLst/>
                          <a:latin typeface="Calibri" panose="020F0502020204030204" pitchFamily="34" charset="0"/>
                        </a:rPr>
                        <a:t>Val d'Aran</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a:solidFill>
                            <a:srgbClr val="929497"/>
                          </a:solidFill>
                          <a:effectLst/>
                          <a:latin typeface="Calibri" panose="020F0502020204030204" pitchFamily="34" charset="0"/>
                        </a:rPr>
                        <a:t>38</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82994336"/>
                  </a:ext>
                </a:extLst>
              </a:tr>
              <a:tr h="183877">
                <a:tc>
                  <a:txBody>
                    <a:bodyPr/>
                    <a:lstStyle/>
                    <a:p>
                      <a:pPr algn="ctr" rtl="0" fontAlgn="ctr"/>
                      <a:r>
                        <a:rPr lang="es-ES" sz="1100" b="1" i="0" u="none" strike="noStrike">
                          <a:solidFill>
                            <a:srgbClr val="929497"/>
                          </a:solidFill>
                          <a:effectLst/>
                          <a:latin typeface="Calibri" panose="020F0502020204030204" pitchFamily="34" charset="0"/>
                        </a:rPr>
                        <a:t>Total</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a:noFill/>
                    </a:lnB>
                    <a:solidFill>
                      <a:srgbClr val="FFE699"/>
                    </a:solidFill>
                  </a:tcPr>
                </a:tc>
                <a:tc>
                  <a:txBody>
                    <a:bodyPr/>
                    <a:lstStyle/>
                    <a:p>
                      <a:pPr algn="ctr" rtl="0" fontAlgn="ctr"/>
                      <a:r>
                        <a:rPr lang="es-ES" sz="1100" b="1" i="0" u="none" strike="noStrike" dirty="0">
                          <a:solidFill>
                            <a:srgbClr val="929497"/>
                          </a:solidFill>
                          <a:effectLst/>
                          <a:latin typeface="Calibri" panose="020F0502020204030204" pitchFamily="34" charset="0"/>
                        </a:rPr>
                        <a:t>3.164</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a:noFill/>
                    </a:lnB>
                    <a:solidFill>
                      <a:srgbClr val="FFE699"/>
                    </a:solidFill>
                  </a:tcPr>
                </a:tc>
                <a:extLst>
                  <a:ext uri="{0D108BD9-81ED-4DB2-BD59-A6C34878D82A}">
                    <a16:rowId xmlns:a16="http://schemas.microsoft.com/office/drawing/2014/main" val="1761608839"/>
                  </a:ext>
                </a:extLst>
              </a:tr>
            </a:tbl>
          </a:graphicData>
        </a:graphic>
      </p:graphicFrame>
    </p:spTree>
    <p:extLst>
      <p:ext uri="{BB962C8B-B14F-4D97-AF65-F5344CB8AC3E}">
        <p14:creationId xmlns:p14="http://schemas.microsoft.com/office/powerpoint/2010/main" val="14106517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3FBE5678-A941-4BDC-82F5-EB05BB151085}"/>
              </a:ext>
            </a:extLst>
          </p:cNvPr>
          <p:cNvGrpSpPr/>
          <p:nvPr/>
        </p:nvGrpSpPr>
        <p:grpSpPr>
          <a:xfrm>
            <a:off x="385740" y="273552"/>
            <a:ext cx="10761555" cy="621474"/>
            <a:chOff x="385740" y="273552"/>
            <a:chExt cx="10761555" cy="621474"/>
          </a:xfrm>
        </p:grpSpPr>
        <p:sp>
          <p:nvSpPr>
            <p:cNvPr id="10" name="Elipse 9">
              <a:extLst>
                <a:ext uri="{FF2B5EF4-FFF2-40B4-BE49-F238E27FC236}">
                  <a16:creationId xmlns:a16="http://schemas.microsoft.com/office/drawing/2014/main" id="{A138FF50-5EE8-4556-B169-51BD96A7D121}"/>
                </a:ext>
              </a:extLst>
            </p:cNvPr>
            <p:cNvSpPr/>
            <p:nvPr/>
          </p:nvSpPr>
          <p:spPr>
            <a:xfrm>
              <a:off x="385740" y="273552"/>
              <a:ext cx="540000" cy="540000"/>
            </a:xfrm>
            <a:prstGeom prst="ellipse">
              <a:avLst/>
            </a:prstGeom>
            <a:solidFill>
              <a:srgbClr val="FCC8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latin typeface="Calibri" panose="020F0502020204030204" pitchFamily="34" charset="0"/>
                  <a:cs typeface="Calibri" panose="020F0502020204030204" pitchFamily="34" charset="0"/>
                </a:rPr>
                <a:t>3</a:t>
              </a:r>
              <a:endParaRPr lang="ca-ES" sz="2000" b="1" dirty="0">
                <a:latin typeface="Calibri" panose="020F0502020204030204" pitchFamily="34" charset="0"/>
                <a:cs typeface="Calibri" panose="020F0502020204030204" pitchFamily="34" charset="0"/>
              </a:endParaRPr>
            </a:p>
          </p:txBody>
        </p:sp>
        <p:sp>
          <p:nvSpPr>
            <p:cNvPr id="11" name="Marcador de texto 2">
              <a:extLst>
                <a:ext uri="{FF2B5EF4-FFF2-40B4-BE49-F238E27FC236}">
                  <a16:creationId xmlns:a16="http://schemas.microsoft.com/office/drawing/2014/main" id="{867822AF-3850-4196-BEED-B4A9A3C5A130}"/>
                </a:ext>
              </a:extLst>
            </p:cNvPr>
            <p:cNvSpPr txBox="1">
              <a:spLocks/>
            </p:cNvSpPr>
            <p:nvPr/>
          </p:nvSpPr>
          <p:spPr>
            <a:xfrm>
              <a:off x="1044704" y="273569"/>
              <a:ext cx="10102591" cy="621457"/>
            </a:xfrm>
            <a:prstGeom prst="rect">
              <a:avLst/>
            </a:prstGeom>
          </p:spPr>
          <p:txBody>
            <a:bodyPr vert="horz" lIns="0" tIns="0" rIns="0" bIns="0" rtlCol="0">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accent4"/>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a-ES" sz="3400" dirty="0"/>
                <a:t>Resultats: potencial fotovoltaic</a:t>
              </a:r>
            </a:p>
            <a:p>
              <a:r>
                <a:rPr lang="ca-ES" sz="2100" dirty="0"/>
                <a:t>Generació sobre teulada coplanar (</a:t>
              </a:r>
              <a:r>
                <a:rPr lang="ca-ES" sz="2100" dirty="0" err="1"/>
                <a:t>GWh</a:t>
              </a:r>
              <a:r>
                <a:rPr lang="ca-ES" sz="2100" dirty="0"/>
                <a:t>)</a:t>
              </a:r>
              <a:endParaRPr lang="ca-ES" sz="1600" dirty="0"/>
            </a:p>
            <a:p>
              <a:endParaRPr lang="ca-ES" dirty="0"/>
            </a:p>
          </p:txBody>
        </p:sp>
      </p:grpSp>
      <p:graphicFrame>
        <p:nvGraphicFramePr>
          <p:cNvPr id="12" name="Tabla 11">
            <a:extLst>
              <a:ext uri="{FF2B5EF4-FFF2-40B4-BE49-F238E27FC236}">
                <a16:creationId xmlns:a16="http://schemas.microsoft.com/office/drawing/2014/main" id="{8FBDB244-EDD5-4CB0-9018-354604329291}"/>
              </a:ext>
            </a:extLst>
          </p:cNvPr>
          <p:cNvGraphicFramePr>
            <a:graphicFrameLocks noGrp="1"/>
          </p:cNvGraphicFramePr>
          <p:nvPr>
            <p:extLst/>
          </p:nvPr>
        </p:nvGraphicFramePr>
        <p:xfrm>
          <a:off x="7554528" y="1287262"/>
          <a:ext cx="2139888" cy="3577707"/>
        </p:xfrm>
        <a:graphic>
          <a:graphicData uri="http://schemas.openxmlformats.org/drawingml/2006/table">
            <a:tbl>
              <a:tblPr/>
              <a:tblGrid>
                <a:gridCol w="1178489">
                  <a:extLst>
                    <a:ext uri="{9D8B030D-6E8A-4147-A177-3AD203B41FA5}">
                      <a16:colId xmlns:a16="http://schemas.microsoft.com/office/drawing/2014/main" val="3102462209"/>
                    </a:ext>
                  </a:extLst>
                </a:gridCol>
                <a:gridCol w="961399">
                  <a:extLst>
                    <a:ext uri="{9D8B030D-6E8A-4147-A177-3AD203B41FA5}">
                      <a16:colId xmlns:a16="http://schemas.microsoft.com/office/drawing/2014/main" val="2205347913"/>
                    </a:ext>
                  </a:extLst>
                </a:gridCol>
              </a:tblGrid>
              <a:tr h="784256">
                <a:tc>
                  <a:txBody>
                    <a:bodyPr/>
                    <a:lstStyle/>
                    <a:p>
                      <a:pPr algn="ctr" rtl="0" fontAlgn="ctr"/>
                      <a:r>
                        <a:rPr lang="es-ES" sz="1200" b="1" i="0" u="none" strike="noStrike">
                          <a:solidFill>
                            <a:srgbClr val="FFFFFF"/>
                          </a:solidFill>
                          <a:effectLst/>
                          <a:latin typeface="Calibri" panose="020F0502020204030204" pitchFamily="34" charset="0"/>
                        </a:rPr>
                        <a:t>Comarca</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CC812"/>
                    </a:solidFill>
                  </a:tcPr>
                </a:tc>
                <a:tc>
                  <a:txBody>
                    <a:bodyPr/>
                    <a:lstStyle/>
                    <a:p>
                      <a:pPr algn="ctr" rtl="0" fontAlgn="ctr"/>
                      <a:r>
                        <a:rPr lang="es-ES" sz="1200" b="1" i="0" u="none" strike="noStrike">
                          <a:solidFill>
                            <a:srgbClr val="FFFFFF"/>
                          </a:solidFill>
                          <a:effectLst/>
                          <a:latin typeface="Calibri" panose="020F0502020204030204" pitchFamily="34" charset="0"/>
                        </a:rPr>
                        <a:t>Generació teulada coplanar (GWh)</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CC812"/>
                    </a:solidFill>
                  </a:tcPr>
                </a:tc>
                <a:extLst>
                  <a:ext uri="{0D108BD9-81ED-4DB2-BD59-A6C34878D82A}">
                    <a16:rowId xmlns:a16="http://schemas.microsoft.com/office/drawing/2014/main" val="1138981348"/>
                  </a:ext>
                </a:extLst>
              </a:tr>
              <a:tr h="186728">
                <a:tc>
                  <a:txBody>
                    <a:bodyPr/>
                    <a:lstStyle/>
                    <a:p>
                      <a:pPr algn="ctr" rtl="0" fontAlgn="ctr"/>
                      <a:r>
                        <a:rPr lang="es-ES" sz="1100" b="1" i="0" u="none" strike="noStrike" dirty="0">
                          <a:solidFill>
                            <a:srgbClr val="929497"/>
                          </a:solidFill>
                          <a:effectLst/>
                          <a:latin typeface="Calibri" panose="020F0502020204030204" pitchFamily="34" charset="0"/>
                        </a:rPr>
                        <a:t>Alta Ribagorça</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a:solidFill>
                            <a:srgbClr val="929497"/>
                          </a:solidFill>
                          <a:effectLst/>
                          <a:latin typeface="Calibri" panose="020F0502020204030204" pitchFamily="34" charset="0"/>
                        </a:rPr>
                        <a:t>26</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1037992347"/>
                  </a:ext>
                </a:extLst>
              </a:tr>
              <a:tr h="186728">
                <a:tc>
                  <a:txBody>
                    <a:bodyPr/>
                    <a:lstStyle/>
                    <a:p>
                      <a:pPr algn="ctr" rtl="0" fontAlgn="ctr"/>
                      <a:r>
                        <a:rPr lang="es-ES" sz="1100" b="1" i="0" u="none" strike="noStrike" dirty="0">
                          <a:solidFill>
                            <a:srgbClr val="929497"/>
                          </a:solidFill>
                          <a:effectLst/>
                          <a:latin typeface="Calibri" panose="020F0502020204030204" pitchFamily="34" charset="0"/>
                        </a:rPr>
                        <a:t>Alt Urgell</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a:solidFill>
                            <a:srgbClr val="929497"/>
                          </a:solidFill>
                          <a:effectLst/>
                          <a:latin typeface="Calibri" panose="020F0502020204030204" pitchFamily="34" charset="0"/>
                        </a:rPr>
                        <a:t>235</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363903820"/>
                  </a:ext>
                </a:extLst>
              </a:tr>
              <a:tr h="186728">
                <a:tc>
                  <a:txBody>
                    <a:bodyPr/>
                    <a:lstStyle/>
                    <a:p>
                      <a:pPr algn="ctr" rtl="0" fontAlgn="ctr"/>
                      <a:r>
                        <a:rPr lang="es-ES" sz="1100" b="1" i="0" u="none" strike="noStrike">
                          <a:solidFill>
                            <a:srgbClr val="929497"/>
                          </a:solidFill>
                          <a:effectLst/>
                          <a:latin typeface="Calibri" panose="020F0502020204030204" pitchFamily="34" charset="0"/>
                        </a:rPr>
                        <a:t>Berguedà</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a:solidFill>
                            <a:srgbClr val="929497"/>
                          </a:solidFill>
                          <a:effectLst/>
                          <a:latin typeface="Calibri" panose="020F0502020204030204" pitchFamily="34" charset="0"/>
                        </a:rPr>
                        <a:t>2</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499349297"/>
                  </a:ext>
                </a:extLst>
              </a:tr>
              <a:tr h="186728">
                <a:tc>
                  <a:txBody>
                    <a:bodyPr/>
                    <a:lstStyle/>
                    <a:p>
                      <a:pPr algn="ctr" rtl="0" fontAlgn="ctr"/>
                      <a:r>
                        <a:rPr lang="es-ES" sz="1100" b="1" i="0" u="none" strike="noStrike">
                          <a:solidFill>
                            <a:srgbClr val="929497"/>
                          </a:solidFill>
                          <a:effectLst/>
                          <a:latin typeface="Calibri" panose="020F0502020204030204" pitchFamily="34" charset="0"/>
                        </a:rPr>
                        <a:t>Cerdanya</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a:solidFill>
                            <a:srgbClr val="929497"/>
                          </a:solidFill>
                          <a:effectLst/>
                          <a:latin typeface="Calibri" panose="020F0502020204030204" pitchFamily="34" charset="0"/>
                        </a:rPr>
                        <a:t>23</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131479225"/>
                  </a:ext>
                </a:extLst>
              </a:tr>
              <a:tr h="186728">
                <a:tc>
                  <a:txBody>
                    <a:bodyPr/>
                    <a:lstStyle/>
                    <a:p>
                      <a:pPr algn="ctr" rtl="0" fontAlgn="ctr"/>
                      <a:r>
                        <a:rPr lang="es-ES" sz="1100" b="1" i="0" u="none" strike="noStrike">
                          <a:solidFill>
                            <a:srgbClr val="929497"/>
                          </a:solidFill>
                          <a:effectLst/>
                          <a:latin typeface="Calibri" panose="020F0502020204030204" pitchFamily="34" charset="0"/>
                        </a:rPr>
                        <a:t>Garrigues</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a:solidFill>
                            <a:srgbClr val="929497"/>
                          </a:solidFill>
                          <a:effectLst/>
                          <a:latin typeface="Calibri" panose="020F0502020204030204" pitchFamily="34" charset="0"/>
                        </a:rPr>
                        <a:t>201</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2341859317"/>
                  </a:ext>
                </a:extLst>
              </a:tr>
              <a:tr h="186728">
                <a:tc>
                  <a:txBody>
                    <a:bodyPr/>
                    <a:lstStyle/>
                    <a:p>
                      <a:pPr algn="ctr" rtl="0" fontAlgn="ctr"/>
                      <a:r>
                        <a:rPr lang="es-ES" sz="1100" b="1" i="0" u="none" strike="noStrike">
                          <a:solidFill>
                            <a:srgbClr val="929497"/>
                          </a:solidFill>
                          <a:effectLst/>
                          <a:latin typeface="Calibri" panose="020F0502020204030204" pitchFamily="34" charset="0"/>
                        </a:rPr>
                        <a:t>Noguera</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a:solidFill>
                            <a:srgbClr val="929497"/>
                          </a:solidFill>
                          <a:effectLst/>
                          <a:latin typeface="Calibri" panose="020F0502020204030204" pitchFamily="34" charset="0"/>
                        </a:rPr>
                        <a:t>960</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2509751301"/>
                  </a:ext>
                </a:extLst>
              </a:tr>
              <a:tr h="186728">
                <a:tc>
                  <a:txBody>
                    <a:bodyPr/>
                    <a:lstStyle/>
                    <a:p>
                      <a:pPr algn="ctr" rtl="0" fontAlgn="ctr"/>
                      <a:r>
                        <a:rPr lang="es-ES" sz="1100" b="1" i="0" u="none" strike="noStrike">
                          <a:solidFill>
                            <a:srgbClr val="929497"/>
                          </a:solidFill>
                          <a:effectLst/>
                          <a:latin typeface="Calibri" panose="020F0502020204030204" pitchFamily="34" charset="0"/>
                        </a:rPr>
                        <a:t>Pallars Jussà</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a:solidFill>
                            <a:srgbClr val="929497"/>
                          </a:solidFill>
                          <a:effectLst/>
                          <a:latin typeface="Calibri" panose="020F0502020204030204" pitchFamily="34" charset="0"/>
                        </a:rPr>
                        <a:t>347</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1234851946"/>
                  </a:ext>
                </a:extLst>
              </a:tr>
              <a:tr h="186728">
                <a:tc>
                  <a:txBody>
                    <a:bodyPr/>
                    <a:lstStyle/>
                    <a:p>
                      <a:pPr algn="ctr" rtl="0" fontAlgn="ctr"/>
                      <a:r>
                        <a:rPr lang="es-ES" sz="1100" b="1" i="0" u="none" strike="noStrike">
                          <a:solidFill>
                            <a:srgbClr val="929497"/>
                          </a:solidFill>
                          <a:effectLst/>
                          <a:latin typeface="Calibri" panose="020F0502020204030204" pitchFamily="34" charset="0"/>
                        </a:rPr>
                        <a:t>Pallars Sobirà</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a:solidFill>
                            <a:srgbClr val="929497"/>
                          </a:solidFill>
                          <a:effectLst/>
                          <a:latin typeface="Calibri" panose="020F0502020204030204" pitchFamily="34" charset="0"/>
                        </a:rPr>
                        <a:t>130</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3867820392"/>
                  </a:ext>
                </a:extLst>
              </a:tr>
              <a:tr h="186728">
                <a:tc>
                  <a:txBody>
                    <a:bodyPr/>
                    <a:lstStyle/>
                    <a:p>
                      <a:pPr algn="ctr" rtl="0" fontAlgn="ctr"/>
                      <a:r>
                        <a:rPr lang="es-ES" sz="1100" b="1" i="0" u="none" strike="noStrike">
                          <a:solidFill>
                            <a:srgbClr val="929497"/>
                          </a:solidFill>
                          <a:effectLst/>
                          <a:latin typeface="Calibri" panose="020F0502020204030204" pitchFamily="34" charset="0"/>
                        </a:rPr>
                        <a:t>Pla d'Urgell</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a:solidFill>
                            <a:srgbClr val="929497"/>
                          </a:solidFill>
                          <a:effectLst/>
                          <a:latin typeface="Calibri" panose="020F0502020204030204" pitchFamily="34" charset="0"/>
                        </a:rPr>
                        <a:t>243</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2664555027"/>
                  </a:ext>
                </a:extLst>
              </a:tr>
              <a:tr h="186728">
                <a:tc>
                  <a:txBody>
                    <a:bodyPr/>
                    <a:lstStyle/>
                    <a:p>
                      <a:pPr algn="ctr" rtl="0" fontAlgn="ctr"/>
                      <a:r>
                        <a:rPr lang="es-ES" sz="1100" b="1" i="0" u="none" strike="noStrike">
                          <a:solidFill>
                            <a:srgbClr val="929497"/>
                          </a:solidFill>
                          <a:effectLst/>
                          <a:latin typeface="Calibri" panose="020F0502020204030204" pitchFamily="34" charset="0"/>
                        </a:rPr>
                        <a:t>Segarra</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a:solidFill>
                            <a:srgbClr val="929497"/>
                          </a:solidFill>
                          <a:effectLst/>
                          <a:latin typeface="Calibri" panose="020F0502020204030204" pitchFamily="34" charset="0"/>
                        </a:rPr>
                        <a:t>294</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55822791"/>
                  </a:ext>
                </a:extLst>
              </a:tr>
              <a:tr h="186728">
                <a:tc>
                  <a:txBody>
                    <a:bodyPr/>
                    <a:lstStyle/>
                    <a:p>
                      <a:pPr algn="ctr" rtl="0" fontAlgn="ctr"/>
                      <a:r>
                        <a:rPr lang="es-ES" sz="1100" b="1" i="0" u="none" strike="noStrike">
                          <a:solidFill>
                            <a:srgbClr val="929497"/>
                          </a:solidFill>
                          <a:effectLst/>
                          <a:latin typeface="Calibri" panose="020F0502020204030204" pitchFamily="34" charset="0"/>
                        </a:rPr>
                        <a:t>Segrià</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a:solidFill>
                            <a:srgbClr val="929497"/>
                          </a:solidFill>
                          <a:effectLst/>
                          <a:latin typeface="Calibri" panose="020F0502020204030204" pitchFamily="34" charset="0"/>
                        </a:rPr>
                        <a:t>1.524</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3006198164"/>
                  </a:ext>
                </a:extLst>
              </a:tr>
              <a:tr h="186728">
                <a:tc>
                  <a:txBody>
                    <a:bodyPr/>
                    <a:lstStyle/>
                    <a:p>
                      <a:pPr algn="ctr" rtl="0" fontAlgn="ctr"/>
                      <a:r>
                        <a:rPr lang="es-ES" sz="1100" b="1" i="0" u="none" strike="noStrike">
                          <a:solidFill>
                            <a:srgbClr val="929497"/>
                          </a:solidFill>
                          <a:effectLst/>
                          <a:latin typeface="Calibri" panose="020F0502020204030204" pitchFamily="34" charset="0"/>
                        </a:rPr>
                        <a:t>Solsonès</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a:solidFill>
                            <a:srgbClr val="929497"/>
                          </a:solidFill>
                          <a:effectLst/>
                          <a:latin typeface="Calibri" panose="020F0502020204030204" pitchFamily="34" charset="0"/>
                        </a:rPr>
                        <a:t>460</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916583483"/>
                  </a:ext>
                </a:extLst>
              </a:tr>
              <a:tr h="186728">
                <a:tc>
                  <a:txBody>
                    <a:bodyPr/>
                    <a:lstStyle/>
                    <a:p>
                      <a:pPr algn="ctr" rtl="0" fontAlgn="ctr"/>
                      <a:r>
                        <a:rPr lang="es-ES" sz="1100" b="1" i="0" u="none" strike="noStrike">
                          <a:solidFill>
                            <a:srgbClr val="929497"/>
                          </a:solidFill>
                          <a:effectLst/>
                          <a:latin typeface="Calibri" panose="020F0502020204030204" pitchFamily="34" charset="0"/>
                        </a:rPr>
                        <a:t>Urgell</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a:solidFill>
                            <a:srgbClr val="929497"/>
                          </a:solidFill>
                          <a:effectLst/>
                          <a:latin typeface="Calibri" panose="020F0502020204030204" pitchFamily="34" charset="0"/>
                        </a:rPr>
                        <a:t>424</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1065663129"/>
                  </a:ext>
                </a:extLst>
              </a:tr>
              <a:tr h="186728">
                <a:tc>
                  <a:txBody>
                    <a:bodyPr/>
                    <a:lstStyle/>
                    <a:p>
                      <a:pPr algn="ctr" rtl="0" fontAlgn="ctr"/>
                      <a:r>
                        <a:rPr lang="es-ES" sz="1100" b="1" i="0" u="none" strike="noStrike">
                          <a:solidFill>
                            <a:srgbClr val="929497"/>
                          </a:solidFill>
                          <a:effectLst/>
                          <a:latin typeface="Calibri" panose="020F0502020204030204" pitchFamily="34" charset="0"/>
                        </a:rPr>
                        <a:t>Val d'Aran</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a:solidFill>
                            <a:srgbClr val="929497"/>
                          </a:solidFill>
                          <a:effectLst/>
                          <a:latin typeface="Calibri" panose="020F0502020204030204" pitchFamily="34" charset="0"/>
                        </a:rPr>
                        <a:t>48</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3349445155"/>
                  </a:ext>
                </a:extLst>
              </a:tr>
              <a:tr h="179259">
                <a:tc>
                  <a:txBody>
                    <a:bodyPr/>
                    <a:lstStyle/>
                    <a:p>
                      <a:pPr algn="ctr" rtl="0" fontAlgn="ctr"/>
                      <a:r>
                        <a:rPr lang="es-ES" sz="1100" b="1" i="0" u="none" strike="noStrike">
                          <a:solidFill>
                            <a:srgbClr val="929497"/>
                          </a:solidFill>
                          <a:effectLst/>
                          <a:latin typeface="Calibri" panose="020F0502020204030204" pitchFamily="34" charset="0"/>
                        </a:rPr>
                        <a:t>Total</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a:noFill/>
                    </a:lnB>
                    <a:solidFill>
                      <a:srgbClr val="FFE699"/>
                    </a:solidFill>
                  </a:tcPr>
                </a:tc>
                <a:tc>
                  <a:txBody>
                    <a:bodyPr/>
                    <a:lstStyle/>
                    <a:p>
                      <a:pPr algn="ctr" rtl="0" fontAlgn="ctr"/>
                      <a:r>
                        <a:rPr lang="es-ES" sz="1100" b="1" i="0" u="none" strike="noStrike" dirty="0">
                          <a:solidFill>
                            <a:srgbClr val="929497"/>
                          </a:solidFill>
                          <a:effectLst/>
                          <a:latin typeface="Calibri" panose="020F0502020204030204" pitchFamily="34" charset="0"/>
                        </a:rPr>
                        <a:t>4.915</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a:noFill/>
                    </a:lnB>
                    <a:solidFill>
                      <a:srgbClr val="FFE699"/>
                    </a:solidFill>
                  </a:tcPr>
                </a:tc>
                <a:extLst>
                  <a:ext uri="{0D108BD9-81ED-4DB2-BD59-A6C34878D82A}">
                    <a16:rowId xmlns:a16="http://schemas.microsoft.com/office/drawing/2014/main" val="583724054"/>
                  </a:ext>
                </a:extLst>
              </a:tr>
            </a:tbl>
          </a:graphicData>
        </a:graphic>
      </p:graphicFrame>
      <p:pic>
        <p:nvPicPr>
          <p:cNvPr id="4" name="Imagen 3">
            <a:extLst>
              <a:ext uri="{FF2B5EF4-FFF2-40B4-BE49-F238E27FC236}">
                <a16:creationId xmlns:a16="http://schemas.microsoft.com/office/drawing/2014/main" id="{76D095C5-D929-4B18-AF69-EF0ACDECD02A}"/>
              </a:ext>
            </a:extLst>
          </p:cNvPr>
          <p:cNvPicPr>
            <a:picLocks noChangeAspect="1"/>
          </p:cNvPicPr>
          <p:nvPr/>
        </p:nvPicPr>
        <p:blipFill>
          <a:blip r:embed="rId2"/>
          <a:stretch>
            <a:fillRect/>
          </a:stretch>
        </p:blipFill>
        <p:spPr>
          <a:xfrm>
            <a:off x="2069372" y="1013693"/>
            <a:ext cx="4846261" cy="5570738"/>
          </a:xfrm>
          <a:prstGeom prst="rect">
            <a:avLst/>
          </a:prstGeom>
        </p:spPr>
      </p:pic>
      <p:pic>
        <p:nvPicPr>
          <p:cNvPr id="8" name="Imagen 7">
            <a:extLst>
              <a:ext uri="{FF2B5EF4-FFF2-40B4-BE49-F238E27FC236}">
                <a16:creationId xmlns:a16="http://schemas.microsoft.com/office/drawing/2014/main" id="{379A9FEB-FBAE-406E-BDF0-1E81D1C52CDE}"/>
              </a:ext>
            </a:extLst>
          </p:cNvPr>
          <p:cNvPicPr>
            <a:picLocks noChangeAspect="1"/>
          </p:cNvPicPr>
          <p:nvPr/>
        </p:nvPicPr>
        <p:blipFill>
          <a:blip r:embed="rId3"/>
          <a:stretch>
            <a:fillRect/>
          </a:stretch>
        </p:blipFill>
        <p:spPr>
          <a:xfrm>
            <a:off x="1044704" y="1287262"/>
            <a:ext cx="1833137" cy="2141737"/>
          </a:xfrm>
          <a:prstGeom prst="rect">
            <a:avLst/>
          </a:prstGeom>
        </p:spPr>
      </p:pic>
      <p:pic>
        <p:nvPicPr>
          <p:cNvPr id="9" name="Imagen 8">
            <a:extLst>
              <a:ext uri="{FF2B5EF4-FFF2-40B4-BE49-F238E27FC236}">
                <a16:creationId xmlns:a16="http://schemas.microsoft.com/office/drawing/2014/main" id="{52A0A30A-607D-4666-BE53-B6062F478562}"/>
              </a:ext>
            </a:extLst>
          </p:cNvPr>
          <p:cNvPicPr>
            <a:picLocks noChangeAspect="1"/>
          </p:cNvPicPr>
          <p:nvPr/>
        </p:nvPicPr>
        <p:blipFill>
          <a:blip r:embed="rId4"/>
          <a:stretch>
            <a:fillRect/>
          </a:stretch>
        </p:blipFill>
        <p:spPr>
          <a:xfrm>
            <a:off x="5646845" y="5212024"/>
            <a:ext cx="1200150" cy="1085850"/>
          </a:xfrm>
          <a:prstGeom prst="rect">
            <a:avLst/>
          </a:prstGeom>
        </p:spPr>
      </p:pic>
    </p:spTree>
    <p:extLst>
      <p:ext uri="{BB962C8B-B14F-4D97-AF65-F5344CB8AC3E}">
        <p14:creationId xmlns:p14="http://schemas.microsoft.com/office/powerpoint/2010/main" val="33765190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3FBE5678-A941-4BDC-82F5-EB05BB151085}"/>
              </a:ext>
            </a:extLst>
          </p:cNvPr>
          <p:cNvGrpSpPr/>
          <p:nvPr/>
        </p:nvGrpSpPr>
        <p:grpSpPr>
          <a:xfrm>
            <a:off x="385740" y="273552"/>
            <a:ext cx="10761555" cy="621474"/>
            <a:chOff x="385740" y="273552"/>
            <a:chExt cx="10761555" cy="621474"/>
          </a:xfrm>
        </p:grpSpPr>
        <p:sp>
          <p:nvSpPr>
            <p:cNvPr id="10" name="Elipse 9">
              <a:extLst>
                <a:ext uri="{FF2B5EF4-FFF2-40B4-BE49-F238E27FC236}">
                  <a16:creationId xmlns:a16="http://schemas.microsoft.com/office/drawing/2014/main" id="{A138FF50-5EE8-4556-B169-51BD96A7D121}"/>
                </a:ext>
              </a:extLst>
            </p:cNvPr>
            <p:cNvSpPr/>
            <p:nvPr/>
          </p:nvSpPr>
          <p:spPr>
            <a:xfrm>
              <a:off x="385740" y="273552"/>
              <a:ext cx="540000" cy="540000"/>
            </a:xfrm>
            <a:prstGeom prst="ellipse">
              <a:avLst/>
            </a:prstGeom>
            <a:solidFill>
              <a:srgbClr val="FCC8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latin typeface="Calibri" panose="020F0502020204030204" pitchFamily="34" charset="0"/>
                  <a:cs typeface="Calibri" panose="020F0502020204030204" pitchFamily="34" charset="0"/>
                </a:rPr>
                <a:t>3</a:t>
              </a:r>
              <a:endParaRPr lang="ca-ES" sz="2000" b="1" dirty="0">
                <a:latin typeface="Calibri" panose="020F0502020204030204" pitchFamily="34" charset="0"/>
                <a:cs typeface="Calibri" panose="020F0502020204030204" pitchFamily="34" charset="0"/>
              </a:endParaRPr>
            </a:p>
          </p:txBody>
        </p:sp>
        <p:sp>
          <p:nvSpPr>
            <p:cNvPr id="11" name="Marcador de texto 2">
              <a:extLst>
                <a:ext uri="{FF2B5EF4-FFF2-40B4-BE49-F238E27FC236}">
                  <a16:creationId xmlns:a16="http://schemas.microsoft.com/office/drawing/2014/main" id="{867822AF-3850-4196-BEED-B4A9A3C5A130}"/>
                </a:ext>
              </a:extLst>
            </p:cNvPr>
            <p:cNvSpPr txBox="1">
              <a:spLocks/>
            </p:cNvSpPr>
            <p:nvPr/>
          </p:nvSpPr>
          <p:spPr>
            <a:xfrm>
              <a:off x="1044704" y="273569"/>
              <a:ext cx="10102591" cy="621457"/>
            </a:xfrm>
            <a:prstGeom prst="rect">
              <a:avLst/>
            </a:prstGeom>
          </p:spPr>
          <p:txBody>
            <a:bodyPr vert="horz" lIns="0" tIns="0" rIns="0" bIns="0" rtlCol="0">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accent4"/>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a-ES" sz="3400" dirty="0"/>
                <a:t>Resultats: potencial fotovoltaic</a:t>
              </a:r>
            </a:p>
            <a:p>
              <a:r>
                <a:rPr lang="ca-ES" sz="2100" dirty="0"/>
                <a:t>Potencial Total ( terreny + teulada) (MW)</a:t>
              </a:r>
              <a:endParaRPr lang="ca-ES" sz="1600" dirty="0"/>
            </a:p>
            <a:p>
              <a:endParaRPr lang="ca-ES" dirty="0"/>
            </a:p>
          </p:txBody>
        </p:sp>
      </p:grpSp>
      <p:graphicFrame>
        <p:nvGraphicFramePr>
          <p:cNvPr id="16" name="Gráfico 15">
            <a:extLst>
              <a:ext uri="{FF2B5EF4-FFF2-40B4-BE49-F238E27FC236}">
                <a16:creationId xmlns:a16="http://schemas.microsoft.com/office/drawing/2014/main" id="{6AC2B233-C1D8-4A26-85F6-C4A36C77C407}"/>
              </a:ext>
            </a:extLst>
          </p:cNvPr>
          <p:cNvGraphicFramePr>
            <a:graphicFrameLocks/>
          </p:cNvGraphicFramePr>
          <p:nvPr>
            <p:extLst/>
          </p:nvPr>
        </p:nvGraphicFramePr>
        <p:xfrm>
          <a:off x="655740" y="1597980"/>
          <a:ext cx="5471684" cy="4194744"/>
        </p:xfrm>
        <a:graphic>
          <a:graphicData uri="http://schemas.openxmlformats.org/drawingml/2006/chart">
            <c:chart xmlns:c="http://schemas.openxmlformats.org/drawingml/2006/chart" xmlns:r="http://schemas.openxmlformats.org/officeDocument/2006/relationships" r:id="rId2"/>
          </a:graphicData>
        </a:graphic>
      </p:graphicFrame>
      <p:sp>
        <p:nvSpPr>
          <p:cNvPr id="15" name="CuadroTexto 14">
            <a:extLst>
              <a:ext uri="{FF2B5EF4-FFF2-40B4-BE49-F238E27FC236}">
                <a16:creationId xmlns:a16="http://schemas.microsoft.com/office/drawing/2014/main" id="{D0F06B8E-8F25-420A-9229-5E7B33383605}"/>
              </a:ext>
            </a:extLst>
          </p:cNvPr>
          <p:cNvSpPr txBox="1"/>
          <p:nvPr/>
        </p:nvSpPr>
        <p:spPr>
          <a:xfrm>
            <a:off x="3109205" y="3704636"/>
            <a:ext cx="996363" cy="369332"/>
          </a:xfrm>
          <a:prstGeom prst="rect">
            <a:avLst/>
          </a:prstGeom>
          <a:noFill/>
        </p:spPr>
        <p:txBody>
          <a:bodyPr wrap="none" rtlCol="0">
            <a:spAutoFit/>
          </a:bodyPr>
          <a:lstStyle/>
          <a:p>
            <a:r>
              <a:rPr lang="es-ES" dirty="0"/>
              <a:t>3,16 GW</a:t>
            </a:r>
          </a:p>
        </p:txBody>
      </p:sp>
      <p:sp>
        <p:nvSpPr>
          <p:cNvPr id="12" name="CuadroTexto 11">
            <a:extLst>
              <a:ext uri="{FF2B5EF4-FFF2-40B4-BE49-F238E27FC236}">
                <a16:creationId xmlns:a16="http://schemas.microsoft.com/office/drawing/2014/main" id="{5D176AB4-37FD-4F6D-8B86-18F332AD8E6A}"/>
              </a:ext>
            </a:extLst>
          </p:cNvPr>
          <p:cNvSpPr txBox="1"/>
          <p:nvPr/>
        </p:nvSpPr>
        <p:spPr>
          <a:xfrm>
            <a:off x="1511719" y="2164359"/>
            <a:ext cx="1113382" cy="369332"/>
          </a:xfrm>
          <a:prstGeom prst="rect">
            <a:avLst/>
          </a:prstGeom>
          <a:noFill/>
        </p:spPr>
        <p:txBody>
          <a:bodyPr wrap="none" rtlCol="0">
            <a:spAutoFit/>
          </a:bodyPr>
          <a:lstStyle/>
          <a:p>
            <a:r>
              <a:rPr lang="es-ES" dirty="0"/>
              <a:t>11,13 GW</a:t>
            </a:r>
          </a:p>
        </p:txBody>
      </p:sp>
      <p:sp>
        <p:nvSpPr>
          <p:cNvPr id="17" name="CuadroTexto 16">
            <a:extLst>
              <a:ext uri="{FF2B5EF4-FFF2-40B4-BE49-F238E27FC236}">
                <a16:creationId xmlns:a16="http://schemas.microsoft.com/office/drawing/2014/main" id="{A7470162-549B-4CDF-A0AA-522DB7BF5E57}"/>
              </a:ext>
            </a:extLst>
          </p:cNvPr>
          <p:cNvSpPr txBox="1"/>
          <p:nvPr/>
        </p:nvSpPr>
        <p:spPr>
          <a:xfrm>
            <a:off x="4610317" y="1594311"/>
            <a:ext cx="1113382" cy="369332"/>
          </a:xfrm>
          <a:prstGeom prst="rect">
            <a:avLst/>
          </a:prstGeom>
          <a:noFill/>
        </p:spPr>
        <p:txBody>
          <a:bodyPr wrap="none" rtlCol="0">
            <a:spAutoFit/>
          </a:bodyPr>
          <a:lstStyle/>
          <a:p>
            <a:r>
              <a:rPr lang="es-ES" dirty="0"/>
              <a:t>14,29 GW</a:t>
            </a:r>
          </a:p>
        </p:txBody>
      </p:sp>
      <p:graphicFrame>
        <p:nvGraphicFramePr>
          <p:cNvPr id="18" name="Gráfico 17">
            <a:extLst>
              <a:ext uri="{FF2B5EF4-FFF2-40B4-BE49-F238E27FC236}">
                <a16:creationId xmlns:a16="http://schemas.microsoft.com/office/drawing/2014/main" id="{6AC2B233-C1D8-4A26-85F6-C4A36C77C407}"/>
              </a:ext>
            </a:extLst>
          </p:cNvPr>
          <p:cNvGraphicFramePr>
            <a:graphicFrameLocks/>
          </p:cNvGraphicFramePr>
          <p:nvPr>
            <p:extLst/>
          </p:nvPr>
        </p:nvGraphicFramePr>
        <p:xfrm>
          <a:off x="6570800" y="1301348"/>
          <a:ext cx="5471684" cy="4589031"/>
        </p:xfrm>
        <a:graphic>
          <a:graphicData uri="http://schemas.openxmlformats.org/drawingml/2006/chart">
            <c:chart xmlns:c="http://schemas.openxmlformats.org/drawingml/2006/chart" xmlns:r="http://schemas.openxmlformats.org/officeDocument/2006/relationships" r:id="rId3"/>
          </a:graphicData>
        </a:graphic>
      </p:graphicFrame>
      <p:sp>
        <p:nvSpPr>
          <p:cNvPr id="19" name="CuadroTexto 18">
            <a:extLst>
              <a:ext uri="{FF2B5EF4-FFF2-40B4-BE49-F238E27FC236}">
                <a16:creationId xmlns:a16="http://schemas.microsoft.com/office/drawing/2014/main" id="{7FCF92CF-3034-4AB7-8096-7FEB2C9F4EB1}"/>
              </a:ext>
            </a:extLst>
          </p:cNvPr>
          <p:cNvSpPr txBox="1"/>
          <p:nvPr/>
        </p:nvSpPr>
        <p:spPr>
          <a:xfrm>
            <a:off x="7330560" y="2096002"/>
            <a:ext cx="1352230" cy="369332"/>
          </a:xfrm>
          <a:prstGeom prst="rect">
            <a:avLst/>
          </a:prstGeom>
          <a:noFill/>
        </p:spPr>
        <p:txBody>
          <a:bodyPr wrap="none" rtlCol="0">
            <a:spAutoFit/>
          </a:bodyPr>
          <a:lstStyle/>
          <a:p>
            <a:r>
              <a:rPr lang="es-ES" dirty="0"/>
              <a:t>16.918 GWh</a:t>
            </a:r>
          </a:p>
        </p:txBody>
      </p:sp>
      <p:sp>
        <p:nvSpPr>
          <p:cNvPr id="20" name="CuadroTexto 19">
            <a:extLst>
              <a:ext uri="{FF2B5EF4-FFF2-40B4-BE49-F238E27FC236}">
                <a16:creationId xmlns:a16="http://schemas.microsoft.com/office/drawing/2014/main" id="{63AB3703-3371-419A-B9E4-B7F17BBB73B0}"/>
              </a:ext>
            </a:extLst>
          </p:cNvPr>
          <p:cNvSpPr txBox="1"/>
          <p:nvPr/>
        </p:nvSpPr>
        <p:spPr>
          <a:xfrm flipH="1">
            <a:off x="8931781" y="3727874"/>
            <a:ext cx="1358284" cy="369332"/>
          </a:xfrm>
          <a:prstGeom prst="rect">
            <a:avLst/>
          </a:prstGeom>
          <a:noFill/>
        </p:spPr>
        <p:txBody>
          <a:bodyPr wrap="square" rtlCol="0">
            <a:spAutoFit/>
          </a:bodyPr>
          <a:lstStyle/>
          <a:p>
            <a:r>
              <a:rPr lang="es-ES" dirty="0"/>
              <a:t>4.917 GWh</a:t>
            </a:r>
          </a:p>
        </p:txBody>
      </p:sp>
      <p:sp>
        <p:nvSpPr>
          <p:cNvPr id="21" name="CuadroTexto 20">
            <a:extLst>
              <a:ext uri="{FF2B5EF4-FFF2-40B4-BE49-F238E27FC236}">
                <a16:creationId xmlns:a16="http://schemas.microsoft.com/office/drawing/2014/main" id="{5EF01777-A588-46C5-B375-5D7009C12940}"/>
              </a:ext>
            </a:extLst>
          </p:cNvPr>
          <p:cNvSpPr txBox="1"/>
          <p:nvPr/>
        </p:nvSpPr>
        <p:spPr>
          <a:xfrm>
            <a:off x="10471180" y="1465442"/>
            <a:ext cx="1352230" cy="369332"/>
          </a:xfrm>
          <a:prstGeom prst="rect">
            <a:avLst/>
          </a:prstGeom>
          <a:noFill/>
        </p:spPr>
        <p:txBody>
          <a:bodyPr wrap="none" rtlCol="0">
            <a:spAutoFit/>
          </a:bodyPr>
          <a:lstStyle/>
          <a:p>
            <a:r>
              <a:rPr lang="es-ES" dirty="0"/>
              <a:t>21.835 GWh</a:t>
            </a:r>
          </a:p>
        </p:txBody>
      </p:sp>
    </p:spTree>
    <p:extLst>
      <p:ext uri="{BB962C8B-B14F-4D97-AF65-F5344CB8AC3E}">
        <p14:creationId xmlns:p14="http://schemas.microsoft.com/office/powerpoint/2010/main" val="21528405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3C4430C8-3144-4721-A80E-C078C1F0508C}"/>
              </a:ext>
            </a:extLst>
          </p:cNvPr>
          <p:cNvPicPr>
            <a:picLocks noChangeAspect="1"/>
          </p:cNvPicPr>
          <p:nvPr/>
        </p:nvPicPr>
        <p:blipFill>
          <a:blip r:embed="rId2"/>
          <a:stretch>
            <a:fillRect/>
          </a:stretch>
        </p:blipFill>
        <p:spPr>
          <a:xfrm>
            <a:off x="5406501" y="697276"/>
            <a:ext cx="4545367" cy="5321405"/>
          </a:xfrm>
          <a:prstGeom prst="rect">
            <a:avLst/>
          </a:prstGeom>
        </p:spPr>
      </p:pic>
      <p:grpSp>
        <p:nvGrpSpPr>
          <p:cNvPr id="6" name="Grupo 5">
            <a:extLst>
              <a:ext uri="{FF2B5EF4-FFF2-40B4-BE49-F238E27FC236}">
                <a16:creationId xmlns:a16="http://schemas.microsoft.com/office/drawing/2014/main" id="{3FBE5678-A941-4BDC-82F5-EB05BB151085}"/>
              </a:ext>
            </a:extLst>
          </p:cNvPr>
          <p:cNvGrpSpPr/>
          <p:nvPr/>
        </p:nvGrpSpPr>
        <p:grpSpPr>
          <a:xfrm>
            <a:off x="385740" y="273552"/>
            <a:ext cx="10761555" cy="621474"/>
            <a:chOff x="385740" y="273552"/>
            <a:chExt cx="10761555" cy="621474"/>
          </a:xfrm>
        </p:grpSpPr>
        <p:sp>
          <p:nvSpPr>
            <p:cNvPr id="10" name="Elipse 9">
              <a:extLst>
                <a:ext uri="{FF2B5EF4-FFF2-40B4-BE49-F238E27FC236}">
                  <a16:creationId xmlns:a16="http://schemas.microsoft.com/office/drawing/2014/main" id="{A138FF50-5EE8-4556-B169-51BD96A7D121}"/>
                </a:ext>
              </a:extLst>
            </p:cNvPr>
            <p:cNvSpPr/>
            <p:nvPr/>
          </p:nvSpPr>
          <p:spPr>
            <a:xfrm>
              <a:off x="385740" y="273552"/>
              <a:ext cx="540000" cy="540000"/>
            </a:xfrm>
            <a:prstGeom prst="ellipse">
              <a:avLst/>
            </a:prstGeom>
            <a:solidFill>
              <a:srgbClr val="FCC8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latin typeface="Calibri" panose="020F0502020204030204" pitchFamily="34" charset="0"/>
                  <a:cs typeface="Calibri" panose="020F0502020204030204" pitchFamily="34" charset="0"/>
                </a:rPr>
                <a:t>3</a:t>
              </a:r>
              <a:endParaRPr lang="ca-ES" sz="2000" b="1" dirty="0">
                <a:latin typeface="Calibri" panose="020F0502020204030204" pitchFamily="34" charset="0"/>
                <a:cs typeface="Calibri" panose="020F0502020204030204" pitchFamily="34" charset="0"/>
              </a:endParaRPr>
            </a:p>
          </p:txBody>
        </p:sp>
        <p:sp>
          <p:nvSpPr>
            <p:cNvPr id="11" name="Marcador de texto 2">
              <a:extLst>
                <a:ext uri="{FF2B5EF4-FFF2-40B4-BE49-F238E27FC236}">
                  <a16:creationId xmlns:a16="http://schemas.microsoft.com/office/drawing/2014/main" id="{867822AF-3850-4196-BEED-B4A9A3C5A130}"/>
                </a:ext>
              </a:extLst>
            </p:cNvPr>
            <p:cNvSpPr txBox="1">
              <a:spLocks/>
            </p:cNvSpPr>
            <p:nvPr/>
          </p:nvSpPr>
          <p:spPr>
            <a:xfrm>
              <a:off x="1044704" y="273569"/>
              <a:ext cx="10102591" cy="621457"/>
            </a:xfrm>
            <a:prstGeom prst="rect">
              <a:avLst/>
            </a:prstGeom>
          </p:spPr>
          <p:txBody>
            <a:bodyPr vert="horz" lIns="0" tIns="0" rIns="0" bIns="0" rtlCol="0">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accent4"/>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a-ES" sz="3400" dirty="0"/>
                <a:t>Resultats: potencial fotovoltaic</a:t>
              </a:r>
            </a:p>
            <a:p>
              <a:r>
                <a:rPr lang="ca-ES" sz="2100" dirty="0"/>
                <a:t>Potencial Total ( terreny + teulada) (MW)</a:t>
              </a:r>
              <a:endParaRPr lang="ca-ES" sz="1600" dirty="0"/>
            </a:p>
            <a:p>
              <a:endParaRPr lang="ca-ES" dirty="0"/>
            </a:p>
          </p:txBody>
        </p:sp>
      </p:grpSp>
      <p:pic>
        <p:nvPicPr>
          <p:cNvPr id="3" name="Imagen 2">
            <a:extLst>
              <a:ext uri="{FF2B5EF4-FFF2-40B4-BE49-F238E27FC236}">
                <a16:creationId xmlns:a16="http://schemas.microsoft.com/office/drawing/2014/main" id="{D4115A5B-1879-4B87-98BB-E4729FB802DC}"/>
              </a:ext>
            </a:extLst>
          </p:cNvPr>
          <p:cNvPicPr>
            <a:picLocks noChangeAspect="1"/>
          </p:cNvPicPr>
          <p:nvPr/>
        </p:nvPicPr>
        <p:blipFill>
          <a:blip r:embed="rId3"/>
          <a:stretch>
            <a:fillRect/>
          </a:stretch>
        </p:blipFill>
        <p:spPr>
          <a:xfrm>
            <a:off x="8957569" y="4515314"/>
            <a:ext cx="1238250" cy="1095375"/>
          </a:xfrm>
          <a:prstGeom prst="rect">
            <a:avLst/>
          </a:prstGeom>
        </p:spPr>
      </p:pic>
      <p:graphicFrame>
        <p:nvGraphicFramePr>
          <p:cNvPr id="9" name="Tabla 8">
            <a:extLst>
              <a:ext uri="{FF2B5EF4-FFF2-40B4-BE49-F238E27FC236}">
                <a16:creationId xmlns:a16="http://schemas.microsoft.com/office/drawing/2014/main" id="{9E153A29-1899-4FE4-9BDF-3FED393A258D}"/>
              </a:ext>
            </a:extLst>
          </p:cNvPr>
          <p:cNvGraphicFramePr>
            <a:graphicFrameLocks noGrp="1"/>
          </p:cNvGraphicFramePr>
          <p:nvPr>
            <p:extLst/>
          </p:nvPr>
        </p:nvGraphicFramePr>
        <p:xfrm>
          <a:off x="1044704" y="1261903"/>
          <a:ext cx="3633827" cy="4348784"/>
        </p:xfrm>
        <a:graphic>
          <a:graphicData uri="http://schemas.openxmlformats.org/drawingml/2006/table">
            <a:tbl>
              <a:tblPr/>
              <a:tblGrid>
                <a:gridCol w="1019081">
                  <a:extLst>
                    <a:ext uri="{9D8B030D-6E8A-4147-A177-3AD203B41FA5}">
                      <a16:colId xmlns:a16="http://schemas.microsoft.com/office/drawing/2014/main" val="2658694216"/>
                    </a:ext>
                  </a:extLst>
                </a:gridCol>
                <a:gridCol w="831355">
                  <a:extLst>
                    <a:ext uri="{9D8B030D-6E8A-4147-A177-3AD203B41FA5}">
                      <a16:colId xmlns:a16="http://schemas.microsoft.com/office/drawing/2014/main" val="2065293213"/>
                    </a:ext>
                  </a:extLst>
                </a:gridCol>
                <a:gridCol w="952036">
                  <a:extLst>
                    <a:ext uri="{9D8B030D-6E8A-4147-A177-3AD203B41FA5}">
                      <a16:colId xmlns:a16="http://schemas.microsoft.com/office/drawing/2014/main" val="4240779750"/>
                    </a:ext>
                  </a:extLst>
                </a:gridCol>
                <a:gridCol w="831355">
                  <a:extLst>
                    <a:ext uri="{9D8B030D-6E8A-4147-A177-3AD203B41FA5}">
                      <a16:colId xmlns:a16="http://schemas.microsoft.com/office/drawing/2014/main" val="2703967308"/>
                    </a:ext>
                  </a:extLst>
                </a:gridCol>
              </a:tblGrid>
              <a:tr h="953283">
                <a:tc>
                  <a:txBody>
                    <a:bodyPr/>
                    <a:lstStyle/>
                    <a:p>
                      <a:pPr algn="ctr" rtl="0" fontAlgn="ctr"/>
                      <a:r>
                        <a:rPr lang="es-ES" sz="1200" b="1" i="0" u="none" strike="noStrike" dirty="0">
                          <a:solidFill>
                            <a:srgbClr val="FFFFFF"/>
                          </a:solidFill>
                          <a:effectLst/>
                          <a:latin typeface="Calibri" panose="020F0502020204030204" pitchFamily="34" charset="0"/>
                        </a:rPr>
                        <a:t>Comarca</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CC812"/>
                    </a:solidFill>
                  </a:tcPr>
                </a:tc>
                <a:tc>
                  <a:txBody>
                    <a:bodyPr/>
                    <a:lstStyle/>
                    <a:p>
                      <a:pPr algn="ctr" rtl="0" fontAlgn="ctr"/>
                      <a:r>
                        <a:rPr lang="es-ES" sz="1200" b="1" i="0" u="none" strike="noStrike" dirty="0" err="1">
                          <a:solidFill>
                            <a:srgbClr val="FFFFFF"/>
                          </a:solidFill>
                          <a:effectLst/>
                          <a:latin typeface="Calibri" panose="020F0502020204030204" pitchFamily="34" charset="0"/>
                        </a:rPr>
                        <a:t>Potència</a:t>
                      </a:r>
                      <a:r>
                        <a:rPr lang="es-ES" sz="1200" b="1" i="0" u="none" strike="noStrike" dirty="0">
                          <a:solidFill>
                            <a:srgbClr val="FFFFFF"/>
                          </a:solidFill>
                          <a:effectLst/>
                          <a:latin typeface="Calibri" panose="020F0502020204030204" pitchFamily="34" charset="0"/>
                        </a:rPr>
                        <a:t> </a:t>
                      </a:r>
                      <a:r>
                        <a:rPr lang="es-ES" sz="1200" b="1" i="0" u="none" strike="noStrike" dirty="0" err="1">
                          <a:solidFill>
                            <a:srgbClr val="FFFFFF"/>
                          </a:solidFill>
                          <a:effectLst/>
                          <a:latin typeface="Calibri" panose="020F0502020204030204" pitchFamily="34" charset="0"/>
                        </a:rPr>
                        <a:t>terreny</a:t>
                      </a:r>
                      <a:r>
                        <a:rPr lang="es-ES" sz="1200" b="1" i="0" u="none" strike="noStrike" dirty="0">
                          <a:solidFill>
                            <a:srgbClr val="FFFFFF"/>
                          </a:solidFill>
                          <a:effectLst/>
                          <a:latin typeface="Calibri" panose="020F0502020204030204" pitchFamily="34" charset="0"/>
                        </a:rPr>
                        <a:t> </a:t>
                      </a:r>
                      <a:r>
                        <a:rPr lang="es-ES" sz="1200" b="1" i="0" u="none" strike="noStrike" dirty="0" err="1">
                          <a:solidFill>
                            <a:srgbClr val="FFFFFF"/>
                          </a:solidFill>
                          <a:effectLst/>
                          <a:latin typeface="Calibri" panose="020F0502020204030204" pitchFamily="34" charset="0"/>
                        </a:rPr>
                        <a:t>òptim</a:t>
                      </a:r>
                      <a:r>
                        <a:rPr lang="es-ES" sz="1200" b="1" i="0" u="none" strike="noStrike" dirty="0">
                          <a:solidFill>
                            <a:srgbClr val="FFFFFF"/>
                          </a:solidFill>
                          <a:effectLst/>
                          <a:latin typeface="Calibri" panose="020F0502020204030204" pitchFamily="34" charset="0"/>
                        </a:rPr>
                        <a:t> </a:t>
                      </a:r>
                    </a:p>
                    <a:p>
                      <a:pPr algn="ctr" rtl="0" fontAlgn="ctr"/>
                      <a:r>
                        <a:rPr lang="es-ES" sz="1200" b="1" i="0" u="none" strike="noStrike" dirty="0">
                          <a:solidFill>
                            <a:srgbClr val="FFFFFF"/>
                          </a:solidFill>
                          <a:effectLst/>
                          <a:latin typeface="Calibri" panose="020F0502020204030204" pitchFamily="34" charset="0"/>
                        </a:rPr>
                        <a:t>(MW)</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CC812"/>
                    </a:solidFill>
                  </a:tcPr>
                </a:tc>
                <a:tc>
                  <a:txBody>
                    <a:bodyPr/>
                    <a:lstStyle/>
                    <a:p>
                      <a:pPr algn="ctr" rtl="0" fontAlgn="ctr"/>
                      <a:r>
                        <a:rPr lang="es-ES" sz="1200" b="1" i="0" u="none" strike="noStrike" dirty="0" err="1">
                          <a:solidFill>
                            <a:srgbClr val="FFFFFF"/>
                          </a:solidFill>
                          <a:effectLst/>
                          <a:latin typeface="Calibri" panose="020F0502020204030204" pitchFamily="34" charset="0"/>
                        </a:rPr>
                        <a:t>Potència</a:t>
                      </a:r>
                      <a:r>
                        <a:rPr lang="es-ES" sz="1200" b="1" i="0" u="none" strike="noStrike" dirty="0">
                          <a:solidFill>
                            <a:srgbClr val="FFFFFF"/>
                          </a:solidFill>
                          <a:effectLst/>
                          <a:latin typeface="Calibri" panose="020F0502020204030204" pitchFamily="34" charset="0"/>
                        </a:rPr>
                        <a:t> </a:t>
                      </a:r>
                      <a:r>
                        <a:rPr lang="es-ES" sz="1200" b="1" i="0" u="none" strike="noStrike" dirty="0" err="1">
                          <a:solidFill>
                            <a:srgbClr val="FFFFFF"/>
                          </a:solidFill>
                          <a:effectLst/>
                          <a:latin typeface="Calibri" panose="020F0502020204030204" pitchFamily="34" charset="0"/>
                        </a:rPr>
                        <a:t>teulada</a:t>
                      </a:r>
                      <a:r>
                        <a:rPr lang="es-ES" sz="1200" b="1" i="0" u="none" strike="noStrike" dirty="0">
                          <a:solidFill>
                            <a:srgbClr val="FFFFFF"/>
                          </a:solidFill>
                          <a:effectLst/>
                          <a:latin typeface="Calibri" panose="020F0502020204030204" pitchFamily="34" charset="0"/>
                        </a:rPr>
                        <a:t> coplanar (MW)</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CC812"/>
                    </a:solidFill>
                  </a:tcPr>
                </a:tc>
                <a:tc>
                  <a:txBody>
                    <a:bodyPr/>
                    <a:lstStyle/>
                    <a:p>
                      <a:pPr algn="ctr" rtl="0" fontAlgn="ctr"/>
                      <a:r>
                        <a:rPr lang="es-ES" sz="1200" b="1" i="0" u="none" strike="noStrike" dirty="0" err="1">
                          <a:solidFill>
                            <a:srgbClr val="FFFFFF"/>
                          </a:solidFill>
                          <a:effectLst/>
                          <a:latin typeface="Calibri" panose="020F0502020204030204" pitchFamily="34" charset="0"/>
                        </a:rPr>
                        <a:t>Potència</a:t>
                      </a:r>
                      <a:r>
                        <a:rPr lang="es-ES" sz="1200" b="1" i="0" u="none" strike="noStrike" dirty="0">
                          <a:solidFill>
                            <a:srgbClr val="FFFFFF"/>
                          </a:solidFill>
                          <a:effectLst/>
                          <a:latin typeface="Calibri" panose="020F0502020204030204" pitchFamily="34" charset="0"/>
                        </a:rPr>
                        <a:t> Fotovoltaica Total </a:t>
                      </a:r>
                    </a:p>
                    <a:p>
                      <a:pPr algn="ctr" rtl="0" fontAlgn="ctr"/>
                      <a:r>
                        <a:rPr lang="es-ES" sz="1200" b="1" i="0" u="none" strike="noStrike" dirty="0">
                          <a:solidFill>
                            <a:srgbClr val="FFFFFF"/>
                          </a:solidFill>
                          <a:effectLst/>
                          <a:latin typeface="Calibri" panose="020F0502020204030204" pitchFamily="34" charset="0"/>
                        </a:rPr>
                        <a:t>(MW)</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CC812"/>
                    </a:solidFill>
                  </a:tcPr>
                </a:tc>
                <a:extLst>
                  <a:ext uri="{0D108BD9-81ED-4DB2-BD59-A6C34878D82A}">
                    <a16:rowId xmlns:a16="http://schemas.microsoft.com/office/drawing/2014/main" val="2187755859"/>
                  </a:ext>
                </a:extLst>
              </a:tr>
              <a:tr h="226972">
                <a:tc>
                  <a:txBody>
                    <a:bodyPr/>
                    <a:lstStyle/>
                    <a:p>
                      <a:pPr algn="ctr" rtl="0" fontAlgn="ctr"/>
                      <a:r>
                        <a:rPr lang="es-ES" sz="1100" b="1" i="0" u="none" strike="noStrike" dirty="0">
                          <a:solidFill>
                            <a:srgbClr val="929497"/>
                          </a:solidFill>
                          <a:effectLst/>
                          <a:latin typeface="Calibri" panose="020F0502020204030204" pitchFamily="34" charset="0"/>
                        </a:rPr>
                        <a:t>Alta Ribagorça</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a:solidFill>
                            <a:srgbClr val="929497"/>
                          </a:solidFill>
                          <a:effectLst/>
                          <a:latin typeface="Calibri" panose="020F0502020204030204" pitchFamily="34" charset="0"/>
                        </a:rPr>
                        <a:t>132</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a:solidFill>
                            <a:srgbClr val="929497"/>
                          </a:solidFill>
                          <a:effectLst/>
                          <a:latin typeface="Calibri" panose="020F0502020204030204" pitchFamily="34" charset="0"/>
                        </a:rPr>
                        <a:t>18</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1" i="0" u="none" strike="noStrike" kern="1200" dirty="0">
                          <a:solidFill>
                            <a:srgbClr val="929497"/>
                          </a:solidFill>
                          <a:effectLst/>
                          <a:latin typeface="Calibri" panose="020F0502020204030204" pitchFamily="34" charset="0"/>
                          <a:ea typeface="+mn-ea"/>
                          <a:cs typeface="+mn-cs"/>
                        </a:rPr>
                        <a:t>150</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33839025"/>
                  </a:ext>
                </a:extLst>
              </a:tr>
              <a:tr h="226972">
                <a:tc>
                  <a:txBody>
                    <a:bodyPr/>
                    <a:lstStyle/>
                    <a:p>
                      <a:pPr algn="ctr" rtl="0" fontAlgn="ctr"/>
                      <a:r>
                        <a:rPr lang="es-ES" sz="1100" b="1" i="0" u="none" strike="noStrike" dirty="0">
                          <a:solidFill>
                            <a:srgbClr val="929497"/>
                          </a:solidFill>
                          <a:effectLst/>
                          <a:latin typeface="Calibri" panose="020F0502020204030204" pitchFamily="34" charset="0"/>
                        </a:rPr>
                        <a:t>Alt Urgell</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a:solidFill>
                            <a:srgbClr val="929497"/>
                          </a:solidFill>
                          <a:effectLst/>
                          <a:latin typeface="Calibri" panose="020F0502020204030204" pitchFamily="34" charset="0"/>
                        </a:rPr>
                        <a:t>140</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a:solidFill>
                            <a:srgbClr val="929497"/>
                          </a:solidFill>
                          <a:effectLst/>
                          <a:latin typeface="Calibri" panose="020F0502020204030204" pitchFamily="34" charset="0"/>
                        </a:rPr>
                        <a:t>153</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1" i="0" u="none" strike="noStrike" kern="1200">
                          <a:solidFill>
                            <a:srgbClr val="929497"/>
                          </a:solidFill>
                          <a:effectLst/>
                          <a:latin typeface="Calibri" panose="020F0502020204030204" pitchFamily="34" charset="0"/>
                          <a:ea typeface="+mn-ea"/>
                          <a:cs typeface="+mn-cs"/>
                        </a:rPr>
                        <a:t>293</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2090218173"/>
                  </a:ext>
                </a:extLst>
              </a:tr>
              <a:tr h="226972">
                <a:tc>
                  <a:txBody>
                    <a:bodyPr/>
                    <a:lstStyle/>
                    <a:p>
                      <a:pPr algn="ctr" rtl="0" fontAlgn="ctr"/>
                      <a:r>
                        <a:rPr lang="es-ES" sz="1100" b="1" i="0" u="none" strike="noStrike">
                          <a:solidFill>
                            <a:srgbClr val="929497"/>
                          </a:solidFill>
                          <a:effectLst/>
                          <a:latin typeface="Calibri" panose="020F0502020204030204" pitchFamily="34" charset="0"/>
                        </a:rPr>
                        <a:t>Berguedà</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a:solidFill>
                            <a:srgbClr val="929497"/>
                          </a:solidFill>
                          <a:effectLst/>
                          <a:latin typeface="Calibri" panose="020F0502020204030204" pitchFamily="34" charset="0"/>
                        </a:rPr>
                        <a:t>0</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dirty="0">
                          <a:solidFill>
                            <a:srgbClr val="929497"/>
                          </a:solidFill>
                          <a:effectLst/>
                          <a:latin typeface="Calibri" panose="020F0502020204030204" pitchFamily="34" charset="0"/>
                        </a:rPr>
                        <a:t>1</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1" i="0" u="none" strike="noStrike" kern="1200" dirty="0">
                          <a:solidFill>
                            <a:srgbClr val="929497"/>
                          </a:solidFill>
                          <a:effectLst/>
                          <a:latin typeface="Calibri" panose="020F0502020204030204" pitchFamily="34" charset="0"/>
                          <a:ea typeface="+mn-ea"/>
                          <a:cs typeface="+mn-cs"/>
                        </a:rPr>
                        <a:t>1</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2731264786"/>
                  </a:ext>
                </a:extLst>
              </a:tr>
              <a:tr h="226972">
                <a:tc>
                  <a:txBody>
                    <a:bodyPr/>
                    <a:lstStyle/>
                    <a:p>
                      <a:pPr algn="ctr" rtl="0" fontAlgn="ctr"/>
                      <a:r>
                        <a:rPr lang="es-ES" sz="1100" b="1" i="0" u="none" strike="noStrike">
                          <a:solidFill>
                            <a:srgbClr val="929497"/>
                          </a:solidFill>
                          <a:effectLst/>
                          <a:latin typeface="Calibri" panose="020F0502020204030204" pitchFamily="34" charset="0"/>
                        </a:rPr>
                        <a:t>Cerdanya</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a:solidFill>
                            <a:srgbClr val="929497"/>
                          </a:solidFill>
                          <a:effectLst/>
                          <a:latin typeface="Calibri" panose="020F0502020204030204" pitchFamily="34" charset="0"/>
                        </a:rPr>
                        <a:t>44</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a:solidFill>
                            <a:srgbClr val="929497"/>
                          </a:solidFill>
                          <a:effectLst/>
                          <a:latin typeface="Calibri" panose="020F0502020204030204" pitchFamily="34" charset="0"/>
                        </a:rPr>
                        <a:t>16</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1" i="0" u="none" strike="noStrike" kern="1200" dirty="0">
                          <a:solidFill>
                            <a:srgbClr val="929497"/>
                          </a:solidFill>
                          <a:effectLst/>
                          <a:latin typeface="Calibri" panose="020F0502020204030204" pitchFamily="34" charset="0"/>
                          <a:ea typeface="+mn-ea"/>
                          <a:cs typeface="+mn-cs"/>
                        </a:rPr>
                        <a:t>60</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2791631771"/>
                  </a:ext>
                </a:extLst>
              </a:tr>
              <a:tr h="226972">
                <a:tc>
                  <a:txBody>
                    <a:bodyPr/>
                    <a:lstStyle/>
                    <a:p>
                      <a:pPr algn="ctr" rtl="0" fontAlgn="ctr"/>
                      <a:r>
                        <a:rPr lang="es-ES" sz="1100" b="1" i="0" u="none" strike="noStrike">
                          <a:solidFill>
                            <a:srgbClr val="929497"/>
                          </a:solidFill>
                          <a:effectLst/>
                          <a:latin typeface="Calibri" panose="020F0502020204030204" pitchFamily="34" charset="0"/>
                        </a:rPr>
                        <a:t>Garrigues</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a:solidFill>
                            <a:srgbClr val="929497"/>
                          </a:solidFill>
                          <a:effectLst/>
                          <a:latin typeface="Calibri" panose="020F0502020204030204" pitchFamily="34" charset="0"/>
                        </a:rPr>
                        <a:t>1.712</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a:solidFill>
                            <a:srgbClr val="929497"/>
                          </a:solidFill>
                          <a:effectLst/>
                          <a:latin typeface="Calibri" panose="020F0502020204030204" pitchFamily="34" charset="0"/>
                        </a:rPr>
                        <a:t>129</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1" i="0" u="none" strike="noStrike" kern="1200" dirty="0">
                          <a:solidFill>
                            <a:srgbClr val="929497"/>
                          </a:solidFill>
                          <a:effectLst/>
                          <a:latin typeface="Calibri" panose="020F0502020204030204" pitchFamily="34" charset="0"/>
                          <a:ea typeface="+mn-ea"/>
                          <a:cs typeface="+mn-cs"/>
                        </a:rPr>
                        <a:t>1.841</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2470651770"/>
                  </a:ext>
                </a:extLst>
              </a:tr>
              <a:tr h="226972">
                <a:tc>
                  <a:txBody>
                    <a:bodyPr/>
                    <a:lstStyle/>
                    <a:p>
                      <a:pPr algn="ctr" rtl="0" fontAlgn="ctr"/>
                      <a:r>
                        <a:rPr lang="es-ES" sz="1100" b="1" i="0" u="none" strike="noStrike">
                          <a:solidFill>
                            <a:srgbClr val="929497"/>
                          </a:solidFill>
                          <a:effectLst/>
                          <a:latin typeface="Calibri" panose="020F0502020204030204" pitchFamily="34" charset="0"/>
                        </a:rPr>
                        <a:t>Noguera</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a:solidFill>
                            <a:srgbClr val="929497"/>
                          </a:solidFill>
                          <a:effectLst/>
                          <a:latin typeface="Calibri" panose="020F0502020204030204" pitchFamily="34" charset="0"/>
                        </a:rPr>
                        <a:t>1.826</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dirty="0">
                          <a:solidFill>
                            <a:srgbClr val="929497"/>
                          </a:solidFill>
                          <a:effectLst/>
                          <a:latin typeface="Calibri" panose="020F0502020204030204" pitchFamily="34" charset="0"/>
                        </a:rPr>
                        <a:t>614</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1" i="0" u="none" strike="noStrike" kern="1200" dirty="0">
                          <a:solidFill>
                            <a:srgbClr val="929497"/>
                          </a:solidFill>
                          <a:effectLst/>
                          <a:latin typeface="Calibri" panose="020F0502020204030204" pitchFamily="34" charset="0"/>
                          <a:ea typeface="+mn-ea"/>
                          <a:cs typeface="+mn-cs"/>
                        </a:rPr>
                        <a:t>2.440</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1674407657"/>
                  </a:ext>
                </a:extLst>
              </a:tr>
              <a:tr h="226972">
                <a:tc>
                  <a:txBody>
                    <a:bodyPr/>
                    <a:lstStyle/>
                    <a:p>
                      <a:pPr algn="ctr" rtl="0" fontAlgn="ctr"/>
                      <a:r>
                        <a:rPr lang="es-ES" sz="1100" b="1" i="0" u="none" strike="noStrike">
                          <a:solidFill>
                            <a:srgbClr val="929497"/>
                          </a:solidFill>
                          <a:effectLst/>
                          <a:latin typeface="Calibri" panose="020F0502020204030204" pitchFamily="34" charset="0"/>
                        </a:rPr>
                        <a:t>Pallars Jussà</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a:solidFill>
                            <a:srgbClr val="929497"/>
                          </a:solidFill>
                          <a:effectLst/>
                          <a:latin typeface="Calibri" panose="020F0502020204030204" pitchFamily="34" charset="0"/>
                        </a:rPr>
                        <a:t>466</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a:solidFill>
                            <a:srgbClr val="929497"/>
                          </a:solidFill>
                          <a:effectLst/>
                          <a:latin typeface="Calibri" panose="020F0502020204030204" pitchFamily="34" charset="0"/>
                        </a:rPr>
                        <a:t>222</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1" i="0" u="none" strike="noStrike" kern="1200">
                          <a:solidFill>
                            <a:srgbClr val="929497"/>
                          </a:solidFill>
                          <a:effectLst/>
                          <a:latin typeface="Calibri" panose="020F0502020204030204" pitchFamily="34" charset="0"/>
                          <a:ea typeface="+mn-ea"/>
                          <a:cs typeface="+mn-cs"/>
                        </a:rPr>
                        <a:t>688</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2064935330"/>
                  </a:ext>
                </a:extLst>
              </a:tr>
              <a:tr h="226972">
                <a:tc>
                  <a:txBody>
                    <a:bodyPr/>
                    <a:lstStyle/>
                    <a:p>
                      <a:pPr algn="ctr" rtl="0" fontAlgn="ctr"/>
                      <a:r>
                        <a:rPr lang="es-ES" sz="1100" b="1" i="0" u="none" strike="noStrike">
                          <a:solidFill>
                            <a:srgbClr val="929497"/>
                          </a:solidFill>
                          <a:effectLst/>
                          <a:latin typeface="Calibri" panose="020F0502020204030204" pitchFamily="34" charset="0"/>
                        </a:rPr>
                        <a:t>Pallars Sobirà</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a:solidFill>
                            <a:srgbClr val="929497"/>
                          </a:solidFill>
                          <a:effectLst/>
                          <a:latin typeface="Calibri" panose="020F0502020204030204" pitchFamily="34" charset="0"/>
                        </a:rPr>
                        <a:t>53</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dirty="0">
                          <a:solidFill>
                            <a:srgbClr val="929497"/>
                          </a:solidFill>
                          <a:effectLst/>
                          <a:latin typeface="Calibri" panose="020F0502020204030204" pitchFamily="34" charset="0"/>
                        </a:rPr>
                        <a:t>86</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1" i="0" u="none" strike="noStrike" kern="1200" dirty="0">
                          <a:solidFill>
                            <a:srgbClr val="929497"/>
                          </a:solidFill>
                          <a:effectLst/>
                          <a:latin typeface="Calibri" panose="020F0502020204030204" pitchFamily="34" charset="0"/>
                          <a:ea typeface="+mn-ea"/>
                          <a:cs typeface="+mn-cs"/>
                        </a:rPr>
                        <a:t>139</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3486537994"/>
                  </a:ext>
                </a:extLst>
              </a:tr>
              <a:tr h="226972">
                <a:tc>
                  <a:txBody>
                    <a:bodyPr/>
                    <a:lstStyle/>
                    <a:p>
                      <a:pPr algn="ctr" rtl="0" fontAlgn="ctr"/>
                      <a:r>
                        <a:rPr lang="es-ES" sz="1100" b="1" i="0" u="none" strike="noStrike">
                          <a:solidFill>
                            <a:srgbClr val="929497"/>
                          </a:solidFill>
                          <a:effectLst/>
                          <a:latin typeface="Calibri" panose="020F0502020204030204" pitchFamily="34" charset="0"/>
                        </a:rPr>
                        <a:t>Pla d'Urgell</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a:solidFill>
                            <a:srgbClr val="929497"/>
                          </a:solidFill>
                          <a:effectLst/>
                          <a:latin typeface="Calibri" panose="020F0502020204030204" pitchFamily="34" charset="0"/>
                        </a:rPr>
                        <a:t>427</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a:solidFill>
                            <a:srgbClr val="929497"/>
                          </a:solidFill>
                          <a:effectLst/>
                          <a:latin typeface="Calibri" panose="020F0502020204030204" pitchFamily="34" charset="0"/>
                        </a:rPr>
                        <a:t>155</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1" i="0" u="none" strike="noStrike" kern="1200" dirty="0">
                          <a:solidFill>
                            <a:srgbClr val="929497"/>
                          </a:solidFill>
                          <a:effectLst/>
                          <a:latin typeface="Calibri" panose="020F0502020204030204" pitchFamily="34" charset="0"/>
                          <a:ea typeface="+mn-ea"/>
                          <a:cs typeface="+mn-cs"/>
                        </a:rPr>
                        <a:t>582</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2148770172"/>
                  </a:ext>
                </a:extLst>
              </a:tr>
              <a:tr h="226972">
                <a:tc>
                  <a:txBody>
                    <a:bodyPr/>
                    <a:lstStyle/>
                    <a:p>
                      <a:pPr algn="ctr" rtl="0" fontAlgn="ctr"/>
                      <a:r>
                        <a:rPr lang="es-ES" sz="1100" b="1" i="0" u="none" strike="noStrike">
                          <a:solidFill>
                            <a:srgbClr val="929497"/>
                          </a:solidFill>
                          <a:effectLst/>
                          <a:latin typeface="Calibri" panose="020F0502020204030204" pitchFamily="34" charset="0"/>
                        </a:rPr>
                        <a:t>Segarra</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a:solidFill>
                            <a:srgbClr val="929497"/>
                          </a:solidFill>
                          <a:effectLst/>
                          <a:latin typeface="Calibri" panose="020F0502020204030204" pitchFamily="34" charset="0"/>
                        </a:rPr>
                        <a:t>1.140</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a:solidFill>
                            <a:srgbClr val="929497"/>
                          </a:solidFill>
                          <a:effectLst/>
                          <a:latin typeface="Calibri" panose="020F0502020204030204" pitchFamily="34" charset="0"/>
                        </a:rPr>
                        <a:t>190</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1" i="0" u="none" strike="noStrike" kern="1200" dirty="0">
                          <a:solidFill>
                            <a:srgbClr val="929497"/>
                          </a:solidFill>
                          <a:effectLst/>
                          <a:latin typeface="Calibri" panose="020F0502020204030204" pitchFamily="34" charset="0"/>
                          <a:ea typeface="+mn-ea"/>
                          <a:cs typeface="+mn-cs"/>
                        </a:rPr>
                        <a:t>1.330</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2708991319"/>
                  </a:ext>
                </a:extLst>
              </a:tr>
              <a:tr h="226972">
                <a:tc>
                  <a:txBody>
                    <a:bodyPr/>
                    <a:lstStyle/>
                    <a:p>
                      <a:pPr algn="ctr" rtl="0" fontAlgn="ctr"/>
                      <a:r>
                        <a:rPr lang="es-ES" sz="1100" b="1" i="0" u="none" strike="noStrike">
                          <a:solidFill>
                            <a:srgbClr val="929497"/>
                          </a:solidFill>
                          <a:effectLst/>
                          <a:latin typeface="Calibri" panose="020F0502020204030204" pitchFamily="34" charset="0"/>
                        </a:rPr>
                        <a:t>Segrià</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a:solidFill>
                            <a:srgbClr val="929497"/>
                          </a:solidFill>
                          <a:effectLst/>
                          <a:latin typeface="Calibri" panose="020F0502020204030204" pitchFamily="34" charset="0"/>
                        </a:rPr>
                        <a:t>4.095</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dirty="0">
                          <a:solidFill>
                            <a:srgbClr val="929497"/>
                          </a:solidFill>
                          <a:effectLst/>
                          <a:latin typeface="Calibri" panose="020F0502020204030204" pitchFamily="34" charset="0"/>
                        </a:rPr>
                        <a:t>972</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1" i="0" u="none" strike="noStrike" kern="1200" dirty="0">
                          <a:solidFill>
                            <a:srgbClr val="929497"/>
                          </a:solidFill>
                          <a:effectLst/>
                          <a:latin typeface="Calibri" panose="020F0502020204030204" pitchFamily="34" charset="0"/>
                          <a:ea typeface="+mn-ea"/>
                          <a:cs typeface="+mn-cs"/>
                        </a:rPr>
                        <a:t>5.067</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1776615549"/>
                  </a:ext>
                </a:extLst>
              </a:tr>
              <a:tr h="226972">
                <a:tc>
                  <a:txBody>
                    <a:bodyPr/>
                    <a:lstStyle/>
                    <a:p>
                      <a:pPr algn="ctr" rtl="0" fontAlgn="ctr"/>
                      <a:r>
                        <a:rPr lang="es-ES" sz="1100" b="1" i="0" u="none" strike="noStrike">
                          <a:solidFill>
                            <a:srgbClr val="929497"/>
                          </a:solidFill>
                          <a:effectLst/>
                          <a:latin typeface="Calibri" panose="020F0502020204030204" pitchFamily="34" charset="0"/>
                        </a:rPr>
                        <a:t>Solsonès</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a:solidFill>
                            <a:srgbClr val="929497"/>
                          </a:solidFill>
                          <a:effectLst/>
                          <a:latin typeface="Calibri" panose="020F0502020204030204" pitchFamily="34" charset="0"/>
                        </a:rPr>
                        <a:t>100</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dirty="0">
                          <a:solidFill>
                            <a:srgbClr val="929497"/>
                          </a:solidFill>
                          <a:effectLst/>
                          <a:latin typeface="Calibri" panose="020F0502020204030204" pitchFamily="34" charset="0"/>
                        </a:rPr>
                        <a:t>298</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1" i="0" u="none" strike="noStrike" kern="1200" dirty="0">
                          <a:solidFill>
                            <a:srgbClr val="929497"/>
                          </a:solidFill>
                          <a:effectLst/>
                          <a:latin typeface="Calibri" panose="020F0502020204030204" pitchFamily="34" charset="0"/>
                          <a:ea typeface="+mn-ea"/>
                          <a:cs typeface="+mn-cs"/>
                        </a:rPr>
                        <a:t>398</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474942180"/>
                  </a:ext>
                </a:extLst>
              </a:tr>
              <a:tr h="226972">
                <a:tc>
                  <a:txBody>
                    <a:bodyPr/>
                    <a:lstStyle/>
                    <a:p>
                      <a:pPr algn="ctr" rtl="0" fontAlgn="ctr"/>
                      <a:r>
                        <a:rPr lang="es-ES" sz="1100" b="1" i="0" u="none" strike="noStrike">
                          <a:solidFill>
                            <a:srgbClr val="929497"/>
                          </a:solidFill>
                          <a:effectLst/>
                          <a:latin typeface="Calibri" panose="020F0502020204030204" pitchFamily="34" charset="0"/>
                        </a:rPr>
                        <a:t>Urgell</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a:solidFill>
                            <a:srgbClr val="929497"/>
                          </a:solidFill>
                          <a:effectLst/>
                          <a:latin typeface="Calibri" panose="020F0502020204030204" pitchFamily="34" charset="0"/>
                        </a:rPr>
                        <a:t>950</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dirty="0">
                          <a:solidFill>
                            <a:srgbClr val="929497"/>
                          </a:solidFill>
                          <a:effectLst/>
                          <a:latin typeface="Calibri" panose="020F0502020204030204" pitchFamily="34" charset="0"/>
                        </a:rPr>
                        <a:t>271</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1" i="0" u="none" strike="noStrike" kern="1200" dirty="0">
                          <a:solidFill>
                            <a:srgbClr val="929497"/>
                          </a:solidFill>
                          <a:effectLst/>
                          <a:latin typeface="Calibri" panose="020F0502020204030204" pitchFamily="34" charset="0"/>
                          <a:ea typeface="+mn-ea"/>
                          <a:cs typeface="+mn-cs"/>
                        </a:rPr>
                        <a:t>1.221</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43956941"/>
                  </a:ext>
                </a:extLst>
              </a:tr>
              <a:tr h="226972">
                <a:tc>
                  <a:txBody>
                    <a:bodyPr/>
                    <a:lstStyle/>
                    <a:p>
                      <a:pPr algn="ctr" rtl="0" fontAlgn="ctr"/>
                      <a:r>
                        <a:rPr lang="es-ES" sz="1100" b="1" i="0" u="none" strike="noStrike" dirty="0">
                          <a:solidFill>
                            <a:srgbClr val="929497"/>
                          </a:solidFill>
                          <a:effectLst/>
                          <a:latin typeface="Calibri" panose="020F0502020204030204" pitchFamily="34" charset="0"/>
                        </a:rPr>
                        <a:t>Val </a:t>
                      </a:r>
                      <a:r>
                        <a:rPr lang="es-ES" sz="1100" b="1" i="0" u="none" strike="noStrike" dirty="0" err="1">
                          <a:solidFill>
                            <a:srgbClr val="929497"/>
                          </a:solidFill>
                          <a:effectLst/>
                          <a:latin typeface="Calibri" panose="020F0502020204030204" pitchFamily="34" charset="0"/>
                        </a:rPr>
                        <a:t>d'Aran</a:t>
                      </a:r>
                      <a:endParaRPr lang="es-ES" sz="1100" b="1" i="0" u="none" strike="noStrike" dirty="0">
                        <a:solidFill>
                          <a:srgbClr val="929497"/>
                        </a:solidFill>
                        <a:effectLst/>
                        <a:latin typeface="Calibri" panose="020F0502020204030204" pitchFamily="34" charset="0"/>
                      </a:endParaRP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a:solidFill>
                            <a:srgbClr val="929497"/>
                          </a:solidFill>
                          <a:effectLst/>
                          <a:latin typeface="Calibri" panose="020F0502020204030204" pitchFamily="34" charset="0"/>
                        </a:rPr>
                        <a:t>40</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dirty="0">
                          <a:solidFill>
                            <a:srgbClr val="929497"/>
                          </a:solidFill>
                          <a:effectLst/>
                          <a:latin typeface="Calibri" panose="020F0502020204030204" pitchFamily="34" charset="0"/>
                        </a:rPr>
                        <a:t>38</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1" i="0" u="none" strike="noStrike" kern="1200" dirty="0">
                          <a:solidFill>
                            <a:srgbClr val="929497"/>
                          </a:solidFill>
                          <a:effectLst/>
                          <a:latin typeface="Calibri" panose="020F0502020204030204" pitchFamily="34" charset="0"/>
                          <a:ea typeface="+mn-ea"/>
                          <a:cs typeface="+mn-cs"/>
                        </a:rPr>
                        <a:t>78</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34985868"/>
                  </a:ext>
                </a:extLst>
              </a:tr>
              <a:tr h="217893">
                <a:tc>
                  <a:txBody>
                    <a:bodyPr/>
                    <a:lstStyle/>
                    <a:p>
                      <a:pPr algn="ctr" rtl="0" fontAlgn="ctr"/>
                      <a:r>
                        <a:rPr lang="es-ES" sz="1100" b="1" i="0" u="none" strike="noStrike">
                          <a:solidFill>
                            <a:srgbClr val="929497"/>
                          </a:solidFill>
                          <a:effectLst/>
                          <a:latin typeface="Calibri" panose="020F0502020204030204" pitchFamily="34" charset="0"/>
                        </a:rPr>
                        <a:t>TOTAL</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a:noFill/>
                    </a:lnB>
                    <a:solidFill>
                      <a:srgbClr val="FFE699"/>
                    </a:solidFill>
                  </a:tcPr>
                </a:tc>
                <a:tc>
                  <a:txBody>
                    <a:bodyPr/>
                    <a:lstStyle/>
                    <a:p>
                      <a:pPr algn="ctr" rtl="0" fontAlgn="ctr"/>
                      <a:r>
                        <a:rPr lang="es-ES" sz="1100" b="1" i="0" u="none" strike="noStrike">
                          <a:solidFill>
                            <a:srgbClr val="929497"/>
                          </a:solidFill>
                          <a:effectLst/>
                          <a:latin typeface="Calibri" panose="020F0502020204030204" pitchFamily="34" charset="0"/>
                        </a:rPr>
                        <a:t>11.126</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a:noFill/>
                    </a:lnB>
                    <a:solidFill>
                      <a:srgbClr val="FFE699"/>
                    </a:solidFill>
                  </a:tcPr>
                </a:tc>
                <a:tc>
                  <a:txBody>
                    <a:bodyPr/>
                    <a:lstStyle/>
                    <a:p>
                      <a:pPr algn="ctr" rtl="0" fontAlgn="ctr"/>
                      <a:r>
                        <a:rPr lang="es-ES" sz="1100" b="1" i="0" u="none" strike="noStrike" dirty="0">
                          <a:solidFill>
                            <a:srgbClr val="929497"/>
                          </a:solidFill>
                          <a:effectLst/>
                          <a:latin typeface="Calibri" panose="020F0502020204030204" pitchFamily="34" charset="0"/>
                        </a:rPr>
                        <a:t>3.164</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a:noFill/>
                    </a:lnB>
                    <a:solidFill>
                      <a:srgbClr val="FFE699"/>
                    </a:solidFill>
                  </a:tcPr>
                </a:tc>
                <a:tc>
                  <a:txBody>
                    <a:bodyPr/>
                    <a:lstStyle/>
                    <a:p>
                      <a:pPr algn="ctr" rtl="0" fontAlgn="ctr"/>
                      <a:r>
                        <a:rPr lang="es-ES" sz="1100" b="1" i="0" u="none" strike="noStrike" dirty="0">
                          <a:solidFill>
                            <a:srgbClr val="929497"/>
                          </a:solidFill>
                          <a:effectLst/>
                          <a:latin typeface="Calibri" panose="020F0502020204030204" pitchFamily="34" charset="0"/>
                        </a:rPr>
                        <a:t>14.288</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a:noFill/>
                    </a:lnB>
                    <a:solidFill>
                      <a:srgbClr val="FFE699"/>
                    </a:solidFill>
                  </a:tcPr>
                </a:tc>
                <a:extLst>
                  <a:ext uri="{0D108BD9-81ED-4DB2-BD59-A6C34878D82A}">
                    <a16:rowId xmlns:a16="http://schemas.microsoft.com/office/drawing/2014/main" val="3006577119"/>
                  </a:ext>
                </a:extLst>
              </a:tr>
            </a:tbl>
          </a:graphicData>
        </a:graphic>
      </p:graphicFrame>
    </p:spTree>
    <p:extLst>
      <p:ext uri="{BB962C8B-B14F-4D97-AF65-F5344CB8AC3E}">
        <p14:creationId xmlns:p14="http://schemas.microsoft.com/office/powerpoint/2010/main" val="134689139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F80BB2CD-5321-4446-95F5-A963150F37D5}"/>
              </a:ext>
            </a:extLst>
          </p:cNvPr>
          <p:cNvPicPr>
            <a:picLocks noChangeAspect="1"/>
          </p:cNvPicPr>
          <p:nvPr/>
        </p:nvPicPr>
        <p:blipFill>
          <a:blip r:embed="rId2"/>
          <a:stretch>
            <a:fillRect/>
          </a:stretch>
        </p:blipFill>
        <p:spPr>
          <a:xfrm>
            <a:off x="5332384" y="584297"/>
            <a:ext cx="4718047" cy="5468645"/>
          </a:xfrm>
          <a:prstGeom prst="rect">
            <a:avLst/>
          </a:prstGeom>
        </p:spPr>
      </p:pic>
      <p:grpSp>
        <p:nvGrpSpPr>
          <p:cNvPr id="6" name="Grupo 5">
            <a:extLst>
              <a:ext uri="{FF2B5EF4-FFF2-40B4-BE49-F238E27FC236}">
                <a16:creationId xmlns:a16="http://schemas.microsoft.com/office/drawing/2014/main" id="{3FBE5678-A941-4BDC-82F5-EB05BB151085}"/>
              </a:ext>
            </a:extLst>
          </p:cNvPr>
          <p:cNvGrpSpPr/>
          <p:nvPr/>
        </p:nvGrpSpPr>
        <p:grpSpPr>
          <a:xfrm>
            <a:off x="385740" y="273552"/>
            <a:ext cx="10761555" cy="621474"/>
            <a:chOff x="385740" y="273552"/>
            <a:chExt cx="10761555" cy="621474"/>
          </a:xfrm>
        </p:grpSpPr>
        <p:sp>
          <p:nvSpPr>
            <p:cNvPr id="10" name="Elipse 9">
              <a:extLst>
                <a:ext uri="{FF2B5EF4-FFF2-40B4-BE49-F238E27FC236}">
                  <a16:creationId xmlns:a16="http://schemas.microsoft.com/office/drawing/2014/main" id="{A138FF50-5EE8-4556-B169-51BD96A7D121}"/>
                </a:ext>
              </a:extLst>
            </p:cNvPr>
            <p:cNvSpPr/>
            <p:nvPr/>
          </p:nvSpPr>
          <p:spPr>
            <a:xfrm>
              <a:off x="385740" y="273552"/>
              <a:ext cx="540000" cy="540000"/>
            </a:xfrm>
            <a:prstGeom prst="ellipse">
              <a:avLst/>
            </a:prstGeom>
            <a:solidFill>
              <a:srgbClr val="FCC8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latin typeface="Calibri" panose="020F0502020204030204" pitchFamily="34" charset="0"/>
                  <a:cs typeface="Calibri" panose="020F0502020204030204" pitchFamily="34" charset="0"/>
                </a:rPr>
                <a:t>3</a:t>
              </a:r>
              <a:endParaRPr lang="ca-ES" sz="2000" b="1" dirty="0">
                <a:latin typeface="Calibri" panose="020F0502020204030204" pitchFamily="34" charset="0"/>
                <a:cs typeface="Calibri" panose="020F0502020204030204" pitchFamily="34" charset="0"/>
              </a:endParaRPr>
            </a:p>
          </p:txBody>
        </p:sp>
        <p:sp>
          <p:nvSpPr>
            <p:cNvPr id="11" name="Marcador de texto 2">
              <a:extLst>
                <a:ext uri="{FF2B5EF4-FFF2-40B4-BE49-F238E27FC236}">
                  <a16:creationId xmlns:a16="http://schemas.microsoft.com/office/drawing/2014/main" id="{867822AF-3850-4196-BEED-B4A9A3C5A130}"/>
                </a:ext>
              </a:extLst>
            </p:cNvPr>
            <p:cNvSpPr txBox="1">
              <a:spLocks/>
            </p:cNvSpPr>
            <p:nvPr/>
          </p:nvSpPr>
          <p:spPr>
            <a:xfrm>
              <a:off x="1044704" y="273569"/>
              <a:ext cx="10102591" cy="621457"/>
            </a:xfrm>
            <a:prstGeom prst="rect">
              <a:avLst/>
            </a:prstGeom>
          </p:spPr>
          <p:txBody>
            <a:bodyPr vert="horz" lIns="0" tIns="0" rIns="0" bIns="0" rtlCol="0">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accent4"/>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a-ES" sz="3400" dirty="0"/>
                <a:t>Resultats: potencial fotovoltaic</a:t>
              </a:r>
            </a:p>
            <a:p>
              <a:r>
                <a:rPr lang="ca-ES" sz="2100" dirty="0"/>
                <a:t>Generació Total ( terreny + teulada) (</a:t>
              </a:r>
              <a:r>
                <a:rPr lang="ca-ES" sz="2100" dirty="0" err="1"/>
                <a:t>GWh</a:t>
              </a:r>
              <a:r>
                <a:rPr lang="ca-ES" sz="2100" dirty="0"/>
                <a:t>)</a:t>
              </a:r>
              <a:endParaRPr lang="ca-ES" sz="1600" dirty="0"/>
            </a:p>
            <a:p>
              <a:endParaRPr lang="ca-ES" dirty="0"/>
            </a:p>
          </p:txBody>
        </p:sp>
      </p:grpSp>
      <p:pic>
        <p:nvPicPr>
          <p:cNvPr id="3" name="Imagen 2">
            <a:extLst>
              <a:ext uri="{FF2B5EF4-FFF2-40B4-BE49-F238E27FC236}">
                <a16:creationId xmlns:a16="http://schemas.microsoft.com/office/drawing/2014/main" id="{F4A291EA-A94E-4C12-AE23-0F1C2DF117B3}"/>
              </a:ext>
            </a:extLst>
          </p:cNvPr>
          <p:cNvPicPr>
            <a:picLocks noChangeAspect="1"/>
          </p:cNvPicPr>
          <p:nvPr/>
        </p:nvPicPr>
        <p:blipFill>
          <a:blip r:embed="rId3"/>
          <a:stretch>
            <a:fillRect/>
          </a:stretch>
        </p:blipFill>
        <p:spPr>
          <a:xfrm>
            <a:off x="8985111" y="4534828"/>
            <a:ext cx="1323975" cy="1104900"/>
          </a:xfrm>
          <a:prstGeom prst="rect">
            <a:avLst/>
          </a:prstGeom>
        </p:spPr>
      </p:pic>
      <p:graphicFrame>
        <p:nvGraphicFramePr>
          <p:cNvPr id="9" name="Tabla 8">
            <a:extLst>
              <a:ext uri="{FF2B5EF4-FFF2-40B4-BE49-F238E27FC236}">
                <a16:creationId xmlns:a16="http://schemas.microsoft.com/office/drawing/2014/main" id="{C7D10E58-DF2B-45D6-B14C-2260DA8289F9}"/>
              </a:ext>
            </a:extLst>
          </p:cNvPr>
          <p:cNvGraphicFramePr>
            <a:graphicFrameLocks noGrp="1"/>
          </p:cNvGraphicFramePr>
          <p:nvPr>
            <p:extLst/>
          </p:nvPr>
        </p:nvGraphicFramePr>
        <p:xfrm>
          <a:off x="1044704" y="1310748"/>
          <a:ext cx="3589440" cy="4282188"/>
        </p:xfrm>
        <a:graphic>
          <a:graphicData uri="http://schemas.openxmlformats.org/drawingml/2006/table">
            <a:tbl>
              <a:tblPr/>
              <a:tblGrid>
                <a:gridCol w="897360">
                  <a:extLst>
                    <a:ext uri="{9D8B030D-6E8A-4147-A177-3AD203B41FA5}">
                      <a16:colId xmlns:a16="http://schemas.microsoft.com/office/drawing/2014/main" val="3757735121"/>
                    </a:ext>
                  </a:extLst>
                </a:gridCol>
                <a:gridCol w="897360">
                  <a:extLst>
                    <a:ext uri="{9D8B030D-6E8A-4147-A177-3AD203B41FA5}">
                      <a16:colId xmlns:a16="http://schemas.microsoft.com/office/drawing/2014/main" val="1329520226"/>
                    </a:ext>
                  </a:extLst>
                </a:gridCol>
                <a:gridCol w="897360">
                  <a:extLst>
                    <a:ext uri="{9D8B030D-6E8A-4147-A177-3AD203B41FA5}">
                      <a16:colId xmlns:a16="http://schemas.microsoft.com/office/drawing/2014/main" val="3945339287"/>
                    </a:ext>
                  </a:extLst>
                </a:gridCol>
                <a:gridCol w="897360">
                  <a:extLst>
                    <a:ext uri="{9D8B030D-6E8A-4147-A177-3AD203B41FA5}">
                      <a16:colId xmlns:a16="http://schemas.microsoft.com/office/drawing/2014/main" val="451170285"/>
                    </a:ext>
                  </a:extLst>
                </a:gridCol>
              </a:tblGrid>
              <a:tr h="853186">
                <a:tc>
                  <a:txBody>
                    <a:bodyPr/>
                    <a:lstStyle/>
                    <a:p>
                      <a:pPr algn="ctr" rtl="0" fontAlgn="ctr"/>
                      <a:r>
                        <a:rPr lang="es-ES" sz="1200" b="1" i="0" u="none" strike="noStrike">
                          <a:solidFill>
                            <a:srgbClr val="FFFFFF"/>
                          </a:solidFill>
                          <a:effectLst/>
                          <a:latin typeface="Calibri" panose="020F0502020204030204" pitchFamily="34" charset="0"/>
                        </a:rPr>
                        <a:t>Comarca</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CC812"/>
                    </a:solidFill>
                  </a:tcPr>
                </a:tc>
                <a:tc>
                  <a:txBody>
                    <a:bodyPr/>
                    <a:lstStyle/>
                    <a:p>
                      <a:pPr algn="ctr" rtl="0" fontAlgn="ctr"/>
                      <a:r>
                        <a:rPr lang="es-ES" sz="1200" b="1" i="0" u="none" strike="noStrike" dirty="0" err="1">
                          <a:solidFill>
                            <a:srgbClr val="FFFFFF"/>
                          </a:solidFill>
                          <a:effectLst/>
                          <a:latin typeface="Calibri" panose="020F0502020204030204" pitchFamily="34" charset="0"/>
                        </a:rPr>
                        <a:t>Generació</a:t>
                      </a:r>
                      <a:r>
                        <a:rPr lang="es-ES" sz="1200" b="1" i="0" u="none" strike="noStrike" dirty="0">
                          <a:solidFill>
                            <a:srgbClr val="FFFFFF"/>
                          </a:solidFill>
                          <a:effectLst/>
                          <a:latin typeface="Calibri" panose="020F0502020204030204" pitchFamily="34" charset="0"/>
                        </a:rPr>
                        <a:t> </a:t>
                      </a:r>
                      <a:r>
                        <a:rPr lang="es-ES" sz="1200" b="1" i="0" u="none" strike="noStrike" dirty="0" err="1">
                          <a:solidFill>
                            <a:srgbClr val="FFFFFF"/>
                          </a:solidFill>
                          <a:effectLst/>
                          <a:latin typeface="Calibri" panose="020F0502020204030204" pitchFamily="34" charset="0"/>
                        </a:rPr>
                        <a:t>terreny</a:t>
                      </a:r>
                      <a:r>
                        <a:rPr lang="es-ES" sz="1200" b="1" i="0" u="none" strike="noStrike" dirty="0">
                          <a:solidFill>
                            <a:srgbClr val="FFFFFF"/>
                          </a:solidFill>
                          <a:effectLst/>
                          <a:latin typeface="Calibri" panose="020F0502020204030204" pitchFamily="34" charset="0"/>
                        </a:rPr>
                        <a:t> </a:t>
                      </a:r>
                      <a:r>
                        <a:rPr lang="es-ES" sz="1200" b="1" i="0" u="none" strike="noStrike" dirty="0" err="1">
                          <a:solidFill>
                            <a:srgbClr val="FFFFFF"/>
                          </a:solidFill>
                          <a:effectLst/>
                          <a:latin typeface="Calibri" panose="020F0502020204030204" pitchFamily="34" charset="0"/>
                        </a:rPr>
                        <a:t>òptim</a:t>
                      </a:r>
                      <a:r>
                        <a:rPr lang="es-ES" sz="1200" b="1" i="0" u="none" strike="noStrike" dirty="0">
                          <a:solidFill>
                            <a:srgbClr val="FFFFFF"/>
                          </a:solidFill>
                          <a:effectLst/>
                          <a:latin typeface="Calibri" panose="020F0502020204030204" pitchFamily="34" charset="0"/>
                        </a:rPr>
                        <a:t> (GWh)</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CC812"/>
                    </a:solidFill>
                  </a:tcPr>
                </a:tc>
                <a:tc>
                  <a:txBody>
                    <a:bodyPr/>
                    <a:lstStyle/>
                    <a:p>
                      <a:pPr algn="ctr" rtl="0" fontAlgn="ctr"/>
                      <a:r>
                        <a:rPr lang="es-ES" sz="1200" b="1" i="0" u="none" strike="noStrike" dirty="0" err="1">
                          <a:solidFill>
                            <a:srgbClr val="FFFFFF"/>
                          </a:solidFill>
                          <a:effectLst/>
                          <a:latin typeface="Calibri" panose="020F0502020204030204" pitchFamily="34" charset="0"/>
                        </a:rPr>
                        <a:t>Generació</a:t>
                      </a:r>
                      <a:r>
                        <a:rPr lang="es-ES" sz="1200" b="1" i="0" u="none" strike="noStrike" dirty="0">
                          <a:solidFill>
                            <a:srgbClr val="FFFFFF"/>
                          </a:solidFill>
                          <a:effectLst/>
                          <a:latin typeface="Calibri" panose="020F0502020204030204" pitchFamily="34" charset="0"/>
                        </a:rPr>
                        <a:t> </a:t>
                      </a:r>
                      <a:r>
                        <a:rPr lang="es-ES" sz="1200" b="1" i="0" u="none" strike="noStrike" dirty="0" err="1">
                          <a:solidFill>
                            <a:srgbClr val="FFFFFF"/>
                          </a:solidFill>
                          <a:effectLst/>
                          <a:latin typeface="Calibri" panose="020F0502020204030204" pitchFamily="34" charset="0"/>
                        </a:rPr>
                        <a:t>teulada</a:t>
                      </a:r>
                      <a:r>
                        <a:rPr lang="es-ES" sz="1200" b="1" i="0" u="none" strike="noStrike" dirty="0">
                          <a:solidFill>
                            <a:srgbClr val="FFFFFF"/>
                          </a:solidFill>
                          <a:effectLst/>
                          <a:latin typeface="Calibri" panose="020F0502020204030204" pitchFamily="34" charset="0"/>
                        </a:rPr>
                        <a:t> coplanar (GWh)</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CC812"/>
                    </a:solidFill>
                  </a:tcPr>
                </a:tc>
                <a:tc>
                  <a:txBody>
                    <a:bodyPr/>
                    <a:lstStyle/>
                    <a:p>
                      <a:pPr algn="ctr" rtl="0" fontAlgn="ctr"/>
                      <a:r>
                        <a:rPr lang="es-ES" sz="1200" b="1" i="0" u="none" strike="noStrike" dirty="0" err="1">
                          <a:solidFill>
                            <a:srgbClr val="FFFFFF"/>
                          </a:solidFill>
                          <a:effectLst/>
                          <a:latin typeface="Calibri" panose="020F0502020204030204" pitchFamily="34" charset="0"/>
                        </a:rPr>
                        <a:t>Generació</a:t>
                      </a:r>
                      <a:r>
                        <a:rPr lang="es-ES" sz="1200" b="1" i="0" u="none" strike="noStrike" dirty="0">
                          <a:solidFill>
                            <a:srgbClr val="FFFFFF"/>
                          </a:solidFill>
                          <a:effectLst/>
                          <a:latin typeface="Calibri" panose="020F0502020204030204" pitchFamily="34" charset="0"/>
                        </a:rPr>
                        <a:t> Fotovoltaica Total </a:t>
                      </a:r>
                    </a:p>
                    <a:p>
                      <a:pPr algn="ctr" rtl="0" fontAlgn="ctr"/>
                      <a:r>
                        <a:rPr lang="es-ES" sz="1200" b="1" i="0" u="none" strike="noStrike" dirty="0">
                          <a:solidFill>
                            <a:srgbClr val="FFFFFF"/>
                          </a:solidFill>
                          <a:effectLst/>
                          <a:latin typeface="Calibri" panose="020F0502020204030204" pitchFamily="34" charset="0"/>
                        </a:rPr>
                        <a:t>(GWh)</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CC812"/>
                    </a:solidFill>
                  </a:tcPr>
                </a:tc>
                <a:extLst>
                  <a:ext uri="{0D108BD9-81ED-4DB2-BD59-A6C34878D82A}">
                    <a16:rowId xmlns:a16="http://schemas.microsoft.com/office/drawing/2014/main" val="2783743029"/>
                  </a:ext>
                </a:extLst>
              </a:tr>
              <a:tr h="398154">
                <a:tc>
                  <a:txBody>
                    <a:bodyPr/>
                    <a:lstStyle/>
                    <a:p>
                      <a:pPr algn="ctr" rtl="0" fontAlgn="ctr"/>
                      <a:r>
                        <a:rPr lang="es-ES" sz="1100" b="1" i="0" u="none" strike="noStrike" dirty="0">
                          <a:solidFill>
                            <a:srgbClr val="929497"/>
                          </a:solidFill>
                          <a:effectLst/>
                          <a:latin typeface="Calibri" panose="020F0502020204030204" pitchFamily="34" charset="0"/>
                        </a:rPr>
                        <a:t>Alta Ribagorça</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a:solidFill>
                            <a:srgbClr val="929497"/>
                          </a:solidFill>
                          <a:effectLst/>
                          <a:latin typeface="Calibri" panose="020F0502020204030204" pitchFamily="34" charset="0"/>
                        </a:rPr>
                        <a:t>195</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a:solidFill>
                            <a:srgbClr val="929497"/>
                          </a:solidFill>
                          <a:effectLst/>
                          <a:latin typeface="Calibri" panose="020F0502020204030204" pitchFamily="34" charset="0"/>
                        </a:rPr>
                        <a:t>26</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1" i="0" u="none" strike="noStrike" kern="1200" dirty="0">
                          <a:solidFill>
                            <a:srgbClr val="929497"/>
                          </a:solidFill>
                          <a:effectLst/>
                          <a:latin typeface="Calibri" panose="020F0502020204030204" pitchFamily="34" charset="0"/>
                          <a:ea typeface="+mn-ea"/>
                          <a:cs typeface="+mn-cs"/>
                        </a:rPr>
                        <a:t>221</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4240112986"/>
                  </a:ext>
                </a:extLst>
              </a:tr>
              <a:tr h="203140">
                <a:tc>
                  <a:txBody>
                    <a:bodyPr/>
                    <a:lstStyle/>
                    <a:p>
                      <a:pPr algn="ctr" rtl="0" fontAlgn="ctr"/>
                      <a:r>
                        <a:rPr lang="es-ES" sz="1100" b="1" i="0" u="none" strike="noStrike" dirty="0">
                          <a:solidFill>
                            <a:srgbClr val="929497"/>
                          </a:solidFill>
                          <a:effectLst/>
                          <a:latin typeface="Calibri" panose="020F0502020204030204" pitchFamily="34" charset="0"/>
                        </a:rPr>
                        <a:t>Alt Urgell</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a:solidFill>
                            <a:srgbClr val="929497"/>
                          </a:solidFill>
                          <a:effectLst/>
                          <a:latin typeface="Calibri" panose="020F0502020204030204" pitchFamily="34" charset="0"/>
                        </a:rPr>
                        <a:t>211</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a:solidFill>
                            <a:srgbClr val="929497"/>
                          </a:solidFill>
                          <a:effectLst/>
                          <a:latin typeface="Calibri" panose="020F0502020204030204" pitchFamily="34" charset="0"/>
                        </a:rPr>
                        <a:t>235</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1" i="0" u="none" strike="noStrike" kern="1200">
                          <a:solidFill>
                            <a:srgbClr val="929497"/>
                          </a:solidFill>
                          <a:effectLst/>
                          <a:latin typeface="Calibri" panose="020F0502020204030204" pitchFamily="34" charset="0"/>
                          <a:ea typeface="+mn-ea"/>
                          <a:cs typeface="+mn-cs"/>
                        </a:rPr>
                        <a:t>446</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1879263027"/>
                  </a:ext>
                </a:extLst>
              </a:tr>
              <a:tr h="203140">
                <a:tc>
                  <a:txBody>
                    <a:bodyPr/>
                    <a:lstStyle/>
                    <a:p>
                      <a:pPr algn="ctr" rtl="0" fontAlgn="ctr"/>
                      <a:r>
                        <a:rPr lang="es-ES" sz="1100" b="1" i="0" u="none" strike="noStrike">
                          <a:solidFill>
                            <a:srgbClr val="929497"/>
                          </a:solidFill>
                          <a:effectLst/>
                          <a:latin typeface="Calibri" panose="020F0502020204030204" pitchFamily="34" charset="0"/>
                        </a:rPr>
                        <a:t>Berguedà</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a:solidFill>
                            <a:srgbClr val="929497"/>
                          </a:solidFill>
                          <a:effectLst/>
                          <a:latin typeface="Calibri" panose="020F0502020204030204" pitchFamily="34" charset="0"/>
                        </a:rPr>
                        <a:t>0</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a:solidFill>
                            <a:srgbClr val="929497"/>
                          </a:solidFill>
                          <a:effectLst/>
                          <a:latin typeface="Calibri" panose="020F0502020204030204" pitchFamily="34" charset="0"/>
                        </a:rPr>
                        <a:t>2</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1" i="0" u="none" strike="noStrike" kern="1200" dirty="0">
                          <a:solidFill>
                            <a:srgbClr val="929497"/>
                          </a:solidFill>
                          <a:effectLst/>
                          <a:latin typeface="Calibri" panose="020F0502020204030204" pitchFamily="34" charset="0"/>
                          <a:ea typeface="+mn-ea"/>
                          <a:cs typeface="+mn-cs"/>
                        </a:rPr>
                        <a:t>2</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909548212"/>
                  </a:ext>
                </a:extLst>
              </a:tr>
              <a:tr h="203140">
                <a:tc>
                  <a:txBody>
                    <a:bodyPr/>
                    <a:lstStyle/>
                    <a:p>
                      <a:pPr algn="ctr" rtl="0" fontAlgn="ctr"/>
                      <a:r>
                        <a:rPr lang="es-ES" sz="1100" b="1" i="0" u="none" strike="noStrike">
                          <a:solidFill>
                            <a:srgbClr val="929497"/>
                          </a:solidFill>
                          <a:effectLst/>
                          <a:latin typeface="Calibri" panose="020F0502020204030204" pitchFamily="34" charset="0"/>
                        </a:rPr>
                        <a:t>Cerdanya</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a:solidFill>
                            <a:srgbClr val="929497"/>
                          </a:solidFill>
                          <a:effectLst/>
                          <a:latin typeface="Calibri" panose="020F0502020204030204" pitchFamily="34" charset="0"/>
                        </a:rPr>
                        <a:t>62</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a:solidFill>
                            <a:srgbClr val="929497"/>
                          </a:solidFill>
                          <a:effectLst/>
                          <a:latin typeface="Calibri" panose="020F0502020204030204" pitchFamily="34" charset="0"/>
                        </a:rPr>
                        <a:t>23</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1" i="0" u="none" strike="noStrike" kern="1200">
                          <a:solidFill>
                            <a:srgbClr val="929497"/>
                          </a:solidFill>
                          <a:effectLst/>
                          <a:latin typeface="Calibri" panose="020F0502020204030204" pitchFamily="34" charset="0"/>
                          <a:ea typeface="+mn-ea"/>
                          <a:cs typeface="+mn-cs"/>
                        </a:rPr>
                        <a:t>85</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4148707279"/>
                  </a:ext>
                </a:extLst>
              </a:tr>
              <a:tr h="203140">
                <a:tc>
                  <a:txBody>
                    <a:bodyPr/>
                    <a:lstStyle/>
                    <a:p>
                      <a:pPr algn="ctr" rtl="0" fontAlgn="ctr"/>
                      <a:r>
                        <a:rPr lang="es-ES" sz="1100" b="1" i="0" u="none" strike="noStrike">
                          <a:solidFill>
                            <a:srgbClr val="929497"/>
                          </a:solidFill>
                          <a:effectLst/>
                          <a:latin typeface="Calibri" panose="020F0502020204030204" pitchFamily="34" charset="0"/>
                        </a:rPr>
                        <a:t>Garrigues</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a:solidFill>
                            <a:srgbClr val="929497"/>
                          </a:solidFill>
                          <a:effectLst/>
                          <a:latin typeface="Calibri" panose="020F0502020204030204" pitchFamily="34" charset="0"/>
                        </a:rPr>
                        <a:t>2.594</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a:solidFill>
                            <a:srgbClr val="929497"/>
                          </a:solidFill>
                          <a:effectLst/>
                          <a:latin typeface="Calibri" panose="020F0502020204030204" pitchFamily="34" charset="0"/>
                        </a:rPr>
                        <a:t>201</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1" i="0" u="none" strike="noStrike" kern="1200">
                          <a:solidFill>
                            <a:srgbClr val="929497"/>
                          </a:solidFill>
                          <a:effectLst/>
                          <a:latin typeface="Calibri" panose="020F0502020204030204" pitchFamily="34" charset="0"/>
                          <a:ea typeface="+mn-ea"/>
                          <a:cs typeface="+mn-cs"/>
                        </a:rPr>
                        <a:t>2.795</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482222044"/>
                  </a:ext>
                </a:extLst>
              </a:tr>
              <a:tr h="398154">
                <a:tc>
                  <a:txBody>
                    <a:bodyPr/>
                    <a:lstStyle/>
                    <a:p>
                      <a:pPr algn="ctr" rtl="0" fontAlgn="ctr"/>
                      <a:r>
                        <a:rPr lang="es-ES" sz="1100" b="1" i="0" u="none" strike="noStrike">
                          <a:solidFill>
                            <a:srgbClr val="929497"/>
                          </a:solidFill>
                          <a:effectLst/>
                          <a:latin typeface="Calibri" panose="020F0502020204030204" pitchFamily="34" charset="0"/>
                        </a:rPr>
                        <a:t>Noguera</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a:solidFill>
                            <a:srgbClr val="929497"/>
                          </a:solidFill>
                          <a:effectLst/>
                          <a:latin typeface="Calibri" panose="020F0502020204030204" pitchFamily="34" charset="0"/>
                        </a:rPr>
                        <a:t>2.791</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a:solidFill>
                            <a:srgbClr val="929497"/>
                          </a:solidFill>
                          <a:effectLst/>
                          <a:latin typeface="Calibri" panose="020F0502020204030204" pitchFamily="34" charset="0"/>
                        </a:rPr>
                        <a:t>960</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1" i="0" u="none" strike="noStrike" kern="1200">
                          <a:solidFill>
                            <a:srgbClr val="929497"/>
                          </a:solidFill>
                          <a:effectLst/>
                          <a:latin typeface="Calibri" panose="020F0502020204030204" pitchFamily="34" charset="0"/>
                          <a:ea typeface="+mn-ea"/>
                          <a:cs typeface="+mn-cs"/>
                        </a:rPr>
                        <a:t>3.751</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2009568361"/>
                  </a:ext>
                </a:extLst>
              </a:tr>
              <a:tr h="203140">
                <a:tc>
                  <a:txBody>
                    <a:bodyPr/>
                    <a:lstStyle/>
                    <a:p>
                      <a:pPr algn="ctr" rtl="0" fontAlgn="ctr"/>
                      <a:r>
                        <a:rPr lang="es-ES" sz="1100" b="1" i="0" u="none" strike="noStrike">
                          <a:solidFill>
                            <a:srgbClr val="929497"/>
                          </a:solidFill>
                          <a:effectLst/>
                          <a:latin typeface="Calibri" panose="020F0502020204030204" pitchFamily="34" charset="0"/>
                        </a:rPr>
                        <a:t>Pallars Jussà</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a:solidFill>
                            <a:srgbClr val="929497"/>
                          </a:solidFill>
                          <a:effectLst/>
                          <a:latin typeface="Calibri" panose="020F0502020204030204" pitchFamily="34" charset="0"/>
                        </a:rPr>
                        <a:t>714</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a:solidFill>
                            <a:srgbClr val="929497"/>
                          </a:solidFill>
                          <a:effectLst/>
                          <a:latin typeface="Calibri" panose="020F0502020204030204" pitchFamily="34" charset="0"/>
                        </a:rPr>
                        <a:t>347</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1" i="0" u="none" strike="noStrike" kern="1200">
                          <a:solidFill>
                            <a:srgbClr val="929497"/>
                          </a:solidFill>
                          <a:effectLst/>
                          <a:latin typeface="Calibri" panose="020F0502020204030204" pitchFamily="34" charset="0"/>
                          <a:ea typeface="+mn-ea"/>
                          <a:cs typeface="+mn-cs"/>
                        </a:rPr>
                        <a:t>1.061</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3807472354"/>
                  </a:ext>
                </a:extLst>
              </a:tr>
              <a:tr h="203140">
                <a:tc>
                  <a:txBody>
                    <a:bodyPr/>
                    <a:lstStyle/>
                    <a:p>
                      <a:pPr algn="ctr" rtl="0" fontAlgn="ctr"/>
                      <a:r>
                        <a:rPr lang="es-ES" sz="1100" b="1" i="0" u="none" strike="noStrike">
                          <a:solidFill>
                            <a:srgbClr val="929497"/>
                          </a:solidFill>
                          <a:effectLst/>
                          <a:latin typeface="Calibri" panose="020F0502020204030204" pitchFamily="34" charset="0"/>
                        </a:rPr>
                        <a:t>Pallars Sobirà</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a:solidFill>
                            <a:srgbClr val="929497"/>
                          </a:solidFill>
                          <a:effectLst/>
                          <a:latin typeface="Calibri" panose="020F0502020204030204" pitchFamily="34" charset="0"/>
                        </a:rPr>
                        <a:t>79</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a:solidFill>
                            <a:srgbClr val="929497"/>
                          </a:solidFill>
                          <a:effectLst/>
                          <a:latin typeface="Calibri" panose="020F0502020204030204" pitchFamily="34" charset="0"/>
                        </a:rPr>
                        <a:t>130</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1" i="0" u="none" strike="noStrike" kern="1200">
                          <a:solidFill>
                            <a:srgbClr val="929497"/>
                          </a:solidFill>
                          <a:effectLst/>
                          <a:latin typeface="Calibri" panose="020F0502020204030204" pitchFamily="34" charset="0"/>
                          <a:ea typeface="+mn-ea"/>
                          <a:cs typeface="+mn-cs"/>
                        </a:rPr>
                        <a:t>209</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1921565962"/>
                  </a:ext>
                </a:extLst>
              </a:tr>
              <a:tr h="203140">
                <a:tc>
                  <a:txBody>
                    <a:bodyPr/>
                    <a:lstStyle/>
                    <a:p>
                      <a:pPr algn="ctr" rtl="0" fontAlgn="ctr"/>
                      <a:r>
                        <a:rPr lang="es-ES" sz="1100" b="1" i="0" u="none" strike="noStrike">
                          <a:solidFill>
                            <a:srgbClr val="929497"/>
                          </a:solidFill>
                          <a:effectLst/>
                          <a:latin typeface="Calibri" panose="020F0502020204030204" pitchFamily="34" charset="0"/>
                        </a:rPr>
                        <a:t>Pla d'Urgell</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a:solidFill>
                            <a:srgbClr val="929497"/>
                          </a:solidFill>
                          <a:effectLst/>
                          <a:latin typeface="Calibri" panose="020F0502020204030204" pitchFamily="34" charset="0"/>
                        </a:rPr>
                        <a:t>654</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a:solidFill>
                            <a:srgbClr val="929497"/>
                          </a:solidFill>
                          <a:effectLst/>
                          <a:latin typeface="Calibri" panose="020F0502020204030204" pitchFamily="34" charset="0"/>
                        </a:rPr>
                        <a:t>243</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1" i="0" u="none" strike="noStrike" kern="1200">
                          <a:solidFill>
                            <a:srgbClr val="929497"/>
                          </a:solidFill>
                          <a:effectLst/>
                          <a:latin typeface="Calibri" panose="020F0502020204030204" pitchFamily="34" charset="0"/>
                          <a:ea typeface="+mn-ea"/>
                          <a:cs typeface="+mn-cs"/>
                        </a:rPr>
                        <a:t>897</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2524964151"/>
                  </a:ext>
                </a:extLst>
              </a:tr>
              <a:tr h="203140">
                <a:tc>
                  <a:txBody>
                    <a:bodyPr/>
                    <a:lstStyle/>
                    <a:p>
                      <a:pPr algn="ctr" rtl="0" fontAlgn="ctr"/>
                      <a:r>
                        <a:rPr lang="es-ES" sz="1100" b="1" i="0" u="none" strike="noStrike">
                          <a:solidFill>
                            <a:srgbClr val="929497"/>
                          </a:solidFill>
                          <a:effectLst/>
                          <a:latin typeface="Calibri" panose="020F0502020204030204" pitchFamily="34" charset="0"/>
                        </a:rPr>
                        <a:t>Segarra</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a:solidFill>
                            <a:srgbClr val="929497"/>
                          </a:solidFill>
                          <a:effectLst/>
                          <a:latin typeface="Calibri" panose="020F0502020204030204" pitchFamily="34" charset="0"/>
                        </a:rPr>
                        <a:t>1.714</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a:solidFill>
                            <a:srgbClr val="929497"/>
                          </a:solidFill>
                          <a:effectLst/>
                          <a:latin typeface="Calibri" panose="020F0502020204030204" pitchFamily="34" charset="0"/>
                        </a:rPr>
                        <a:t>294</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1" i="0" u="none" strike="noStrike" kern="1200" dirty="0">
                          <a:solidFill>
                            <a:srgbClr val="929497"/>
                          </a:solidFill>
                          <a:effectLst/>
                          <a:latin typeface="Calibri" panose="020F0502020204030204" pitchFamily="34" charset="0"/>
                          <a:ea typeface="+mn-ea"/>
                          <a:cs typeface="+mn-cs"/>
                        </a:rPr>
                        <a:t>2.008</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3582642209"/>
                  </a:ext>
                </a:extLst>
              </a:tr>
              <a:tr h="203140">
                <a:tc>
                  <a:txBody>
                    <a:bodyPr/>
                    <a:lstStyle/>
                    <a:p>
                      <a:pPr algn="ctr" rtl="0" fontAlgn="ctr"/>
                      <a:r>
                        <a:rPr lang="es-ES" sz="1100" b="1" i="0" u="none" strike="noStrike">
                          <a:solidFill>
                            <a:srgbClr val="929497"/>
                          </a:solidFill>
                          <a:effectLst/>
                          <a:latin typeface="Calibri" panose="020F0502020204030204" pitchFamily="34" charset="0"/>
                        </a:rPr>
                        <a:t>Segrià</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a:solidFill>
                            <a:srgbClr val="929497"/>
                          </a:solidFill>
                          <a:effectLst/>
                          <a:latin typeface="Calibri" panose="020F0502020204030204" pitchFamily="34" charset="0"/>
                        </a:rPr>
                        <a:t>6.257</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a:solidFill>
                            <a:srgbClr val="929497"/>
                          </a:solidFill>
                          <a:effectLst/>
                          <a:latin typeface="Calibri" panose="020F0502020204030204" pitchFamily="34" charset="0"/>
                        </a:rPr>
                        <a:t>1.524</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1" i="0" u="none" strike="noStrike" kern="1200">
                          <a:solidFill>
                            <a:srgbClr val="929497"/>
                          </a:solidFill>
                          <a:effectLst/>
                          <a:latin typeface="Calibri" panose="020F0502020204030204" pitchFamily="34" charset="0"/>
                          <a:ea typeface="+mn-ea"/>
                          <a:cs typeface="+mn-cs"/>
                        </a:rPr>
                        <a:t>7.781</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2637617032"/>
                  </a:ext>
                </a:extLst>
              </a:tr>
              <a:tr h="203140">
                <a:tc>
                  <a:txBody>
                    <a:bodyPr/>
                    <a:lstStyle/>
                    <a:p>
                      <a:pPr algn="ctr" rtl="0" fontAlgn="ctr"/>
                      <a:r>
                        <a:rPr lang="es-ES" sz="1100" b="1" i="0" u="none" strike="noStrike">
                          <a:solidFill>
                            <a:srgbClr val="929497"/>
                          </a:solidFill>
                          <a:effectLst/>
                          <a:latin typeface="Calibri" panose="020F0502020204030204" pitchFamily="34" charset="0"/>
                        </a:rPr>
                        <a:t>Solsonès</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a:solidFill>
                            <a:srgbClr val="929497"/>
                          </a:solidFill>
                          <a:effectLst/>
                          <a:latin typeface="Calibri" panose="020F0502020204030204" pitchFamily="34" charset="0"/>
                        </a:rPr>
                        <a:t>152</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a:solidFill>
                            <a:srgbClr val="929497"/>
                          </a:solidFill>
                          <a:effectLst/>
                          <a:latin typeface="Calibri" panose="020F0502020204030204" pitchFamily="34" charset="0"/>
                        </a:rPr>
                        <a:t>460</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1" i="0" u="none" strike="noStrike" kern="1200">
                          <a:solidFill>
                            <a:srgbClr val="929497"/>
                          </a:solidFill>
                          <a:effectLst/>
                          <a:latin typeface="Calibri" panose="020F0502020204030204" pitchFamily="34" charset="0"/>
                          <a:ea typeface="+mn-ea"/>
                          <a:cs typeface="+mn-cs"/>
                        </a:rPr>
                        <a:t>612</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263454839"/>
                  </a:ext>
                </a:extLst>
              </a:tr>
              <a:tr h="203140">
                <a:tc>
                  <a:txBody>
                    <a:bodyPr/>
                    <a:lstStyle/>
                    <a:p>
                      <a:pPr algn="ctr" rtl="0" fontAlgn="ctr"/>
                      <a:r>
                        <a:rPr lang="es-ES" sz="1100" b="1" i="0" u="none" strike="noStrike">
                          <a:solidFill>
                            <a:srgbClr val="929497"/>
                          </a:solidFill>
                          <a:effectLst/>
                          <a:latin typeface="Calibri" panose="020F0502020204030204" pitchFamily="34" charset="0"/>
                        </a:rPr>
                        <a:t>Urgell</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a:solidFill>
                            <a:srgbClr val="929497"/>
                          </a:solidFill>
                          <a:effectLst/>
                          <a:latin typeface="Calibri" panose="020F0502020204030204" pitchFamily="34" charset="0"/>
                        </a:rPr>
                        <a:t>1.444</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a:solidFill>
                            <a:srgbClr val="929497"/>
                          </a:solidFill>
                          <a:effectLst/>
                          <a:latin typeface="Calibri" panose="020F0502020204030204" pitchFamily="34" charset="0"/>
                        </a:rPr>
                        <a:t>424</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1" i="0" u="none" strike="noStrike" kern="1200">
                          <a:solidFill>
                            <a:srgbClr val="929497"/>
                          </a:solidFill>
                          <a:effectLst/>
                          <a:latin typeface="Calibri" panose="020F0502020204030204" pitchFamily="34" charset="0"/>
                          <a:ea typeface="+mn-ea"/>
                          <a:cs typeface="+mn-cs"/>
                        </a:rPr>
                        <a:t>1.868</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963923131"/>
                  </a:ext>
                </a:extLst>
              </a:tr>
              <a:tr h="203140">
                <a:tc>
                  <a:txBody>
                    <a:bodyPr/>
                    <a:lstStyle/>
                    <a:p>
                      <a:pPr algn="ctr" rtl="0" fontAlgn="ctr"/>
                      <a:r>
                        <a:rPr lang="es-ES" sz="1100" b="1" i="0" u="none" strike="noStrike" dirty="0">
                          <a:solidFill>
                            <a:srgbClr val="929497"/>
                          </a:solidFill>
                          <a:effectLst/>
                          <a:latin typeface="Calibri" panose="020F0502020204030204" pitchFamily="34" charset="0"/>
                        </a:rPr>
                        <a:t>Val </a:t>
                      </a:r>
                      <a:r>
                        <a:rPr lang="es-ES" sz="1100" b="1" i="0" u="none" strike="noStrike" dirty="0" err="1">
                          <a:solidFill>
                            <a:srgbClr val="929497"/>
                          </a:solidFill>
                          <a:effectLst/>
                          <a:latin typeface="Calibri" panose="020F0502020204030204" pitchFamily="34" charset="0"/>
                        </a:rPr>
                        <a:t>d'Aran</a:t>
                      </a:r>
                      <a:endParaRPr lang="es-ES" sz="1100" b="1" i="0" u="none" strike="noStrike" dirty="0">
                        <a:solidFill>
                          <a:srgbClr val="929497"/>
                        </a:solidFill>
                        <a:effectLst/>
                        <a:latin typeface="Calibri" panose="020F0502020204030204" pitchFamily="34" charset="0"/>
                      </a:endParaRP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a:solidFill>
                            <a:srgbClr val="929497"/>
                          </a:solidFill>
                          <a:effectLst/>
                          <a:latin typeface="Calibri" panose="020F0502020204030204" pitchFamily="34" charset="0"/>
                        </a:rPr>
                        <a:t>51</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a:solidFill>
                            <a:srgbClr val="929497"/>
                          </a:solidFill>
                          <a:effectLst/>
                          <a:latin typeface="Calibri" panose="020F0502020204030204" pitchFamily="34" charset="0"/>
                        </a:rPr>
                        <a:t>48</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1" i="0" u="none" strike="noStrike" kern="1200" dirty="0">
                          <a:solidFill>
                            <a:srgbClr val="929497"/>
                          </a:solidFill>
                          <a:effectLst/>
                          <a:latin typeface="Calibri" panose="020F0502020204030204" pitchFamily="34" charset="0"/>
                          <a:ea typeface="+mn-ea"/>
                          <a:cs typeface="+mn-cs"/>
                        </a:rPr>
                        <a:t>99</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3868751606"/>
                  </a:ext>
                </a:extLst>
              </a:tr>
              <a:tr h="195014">
                <a:tc>
                  <a:txBody>
                    <a:bodyPr/>
                    <a:lstStyle/>
                    <a:p>
                      <a:pPr algn="ctr" rtl="0" fontAlgn="ctr"/>
                      <a:r>
                        <a:rPr lang="es-ES" sz="1100" b="1" i="0" u="none" strike="noStrike">
                          <a:solidFill>
                            <a:srgbClr val="929497"/>
                          </a:solidFill>
                          <a:effectLst/>
                          <a:latin typeface="Calibri" panose="020F0502020204030204" pitchFamily="34" charset="0"/>
                        </a:rPr>
                        <a:t>TOTAL</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a:noFill/>
                    </a:lnB>
                    <a:solidFill>
                      <a:srgbClr val="FFE699"/>
                    </a:solidFill>
                  </a:tcPr>
                </a:tc>
                <a:tc>
                  <a:txBody>
                    <a:bodyPr/>
                    <a:lstStyle/>
                    <a:p>
                      <a:pPr algn="ctr" rtl="0" fontAlgn="ctr"/>
                      <a:r>
                        <a:rPr lang="es-ES" sz="1100" b="1" i="0" u="none" strike="noStrike">
                          <a:solidFill>
                            <a:srgbClr val="929497"/>
                          </a:solidFill>
                          <a:effectLst/>
                          <a:latin typeface="Calibri" panose="020F0502020204030204" pitchFamily="34" charset="0"/>
                        </a:rPr>
                        <a:t>16.918</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a:noFill/>
                    </a:lnB>
                    <a:solidFill>
                      <a:srgbClr val="FFE699"/>
                    </a:solidFill>
                  </a:tcPr>
                </a:tc>
                <a:tc>
                  <a:txBody>
                    <a:bodyPr/>
                    <a:lstStyle/>
                    <a:p>
                      <a:pPr algn="ctr" rtl="0" fontAlgn="ctr"/>
                      <a:r>
                        <a:rPr lang="es-ES" sz="1100" b="1" i="0" u="none" strike="noStrike" dirty="0">
                          <a:solidFill>
                            <a:srgbClr val="929497"/>
                          </a:solidFill>
                          <a:effectLst/>
                          <a:latin typeface="Calibri" panose="020F0502020204030204" pitchFamily="34" charset="0"/>
                        </a:rPr>
                        <a:t>4.915</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a:noFill/>
                    </a:lnB>
                    <a:solidFill>
                      <a:srgbClr val="FFE699"/>
                    </a:solidFill>
                  </a:tcPr>
                </a:tc>
                <a:tc>
                  <a:txBody>
                    <a:bodyPr/>
                    <a:lstStyle/>
                    <a:p>
                      <a:pPr algn="ctr" rtl="0" fontAlgn="ctr"/>
                      <a:r>
                        <a:rPr lang="es-ES" sz="1100" b="1" i="0" u="none" strike="noStrike" kern="1200" dirty="0">
                          <a:solidFill>
                            <a:srgbClr val="929497"/>
                          </a:solidFill>
                          <a:effectLst/>
                          <a:latin typeface="Calibri" panose="020F0502020204030204" pitchFamily="34" charset="0"/>
                          <a:ea typeface="+mn-ea"/>
                          <a:cs typeface="+mn-cs"/>
                        </a:rPr>
                        <a:t>21.835</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a:noFill/>
                    </a:lnB>
                    <a:solidFill>
                      <a:srgbClr val="FFE699"/>
                    </a:solidFill>
                  </a:tcPr>
                </a:tc>
                <a:extLst>
                  <a:ext uri="{0D108BD9-81ED-4DB2-BD59-A6C34878D82A}">
                    <a16:rowId xmlns:a16="http://schemas.microsoft.com/office/drawing/2014/main" val="3607022276"/>
                  </a:ext>
                </a:extLst>
              </a:tr>
            </a:tbl>
          </a:graphicData>
        </a:graphic>
      </p:graphicFrame>
    </p:spTree>
    <p:extLst>
      <p:ext uri="{BB962C8B-B14F-4D97-AF65-F5344CB8AC3E}">
        <p14:creationId xmlns:p14="http://schemas.microsoft.com/office/powerpoint/2010/main" val="414109209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3FBE5678-A941-4BDC-82F5-EB05BB151085}"/>
              </a:ext>
            </a:extLst>
          </p:cNvPr>
          <p:cNvGrpSpPr/>
          <p:nvPr/>
        </p:nvGrpSpPr>
        <p:grpSpPr>
          <a:xfrm>
            <a:off x="385740" y="273552"/>
            <a:ext cx="10761555" cy="621474"/>
            <a:chOff x="385740" y="273552"/>
            <a:chExt cx="10761555" cy="621474"/>
          </a:xfrm>
        </p:grpSpPr>
        <p:sp>
          <p:nvSpPr>
            <p:cNvPr id="10" name="Elipse 9">
              <a:extLst>
                <a:ext uri="{FF2B5EF4-FFF2-40B4-BE49-F238E27FC236}">
                  <a16:creationId xmlns:a16="http://schemas.microsoft.com/office/drawing/2014/main" id="{A138FF50-5EE8-4556-B169-51BD96A7D121}"/>
                </a:ext>
              </a:extLst>
            </p:cNvPr>
            <p:cNvSpPr/>
            <p:nvPr/>
          </p:nvSpPr>
          <p:spPr>
            <a:xfrm>
              <a:off x="385740" y="273552"/>
              <a:ext cx="540000" cy="540000"/>
            </a:xfrm>
            <a:prstGeom prst="ellipse">
              <a:avLst/>
            </a:prstGeom>
            <a:solidFill>
              <a:srgbClr val="FCC8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latin typeface="Calibri" panose="020F0502020204030204" pitchFamily="34" charset="0"/>
                  <a:cs typeface="Calibri" panose="020F0502020204030204" pitchFamily="34" charset="0"/>
                </a:rPr>
                <a:t>3</a:t>
              </a:r>
              <a:endParaRPr lang="ca-ES" sz="2000" b="1" dirty="0">
                <a:latin typeface="Calibri" panose="020F0502020204030204" pitchFamily="34" charset="0"/>
                <a:cs typeface="Calibri" panose="020F0502020204030204" pitchFamily="34" charset="0"/>
              </a:endParaRPr>
            </a:p>
          </p:txBody>
        </p:sp>
        <p:sp>
          <p:nvSpPr>
            <p:cNvPr id="11" name="Marcador de texto 2">
              <a:extLst>
                <a:ext uri="{FF2B5EF4-FFF2-40B4-BE49-F238E27FC236}">
                  <a16:creationId xmlns:a16="http://schemas.microsoft.com/office/drawing/2014/main" id="{867822AF-3850-4196-BEED-B4A9A3C5A130}"/>
                </a:ext>
              </a:extLst>
            </p:cNvPr>
            <p:cNvSpPr txBox="1">
              <a:spLocks/>
            </p:cNvSpPr>
            <p:nvPr/>
          </p:nvSpPr>
          <p:spPr>
            <a:xfrm>
              <a:off x="1044704" y="273569"/>
              <a:ext cx="10102591" cy="621457"/>
            </a:xfrm>
            <a:prstGeom prst="rect">
              <a:avLst/>
            </a:prstGeom>
          </p:spPr>
          <p:txBody>
            <a:bodyPr vert="horz" lIns="0" tIns="0" rIns="0" bIns="0" rtlCol="0">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accent4"/>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a-ES" sz="3400" dirty="0"/>
                <a:t>Resultats: potencial eòlic</a:t>
              </a:r>
            </a:p>
            <a:p>
              <a:r>
                <a:rPr lang="ca-ES" sz="2100" dirty="0"/>
                <a:t>Potencial Total (MW)</a:t>
              </a:r>
              <a:endParaRPr lang="ca-ES" sz="1600" dirty="0"/>
            </a:p>
            <a:p>
              <a:endParaRPr lang="ca-ES" dirty="0"/>
            </a:p>
          </p:txBody>
        </p:sp>
      </p:grpSp>
      <p:pic>
        <p:nvPicPr>
          <p:cNvPr id="12" name="Imagen 11">
            <a:extLst>
              <a:ext uri="{FF2B5EF4-FFF2-40B4-BE49-F238E27FC236}">
                <a16:creationId xmlns:a16="http://schemas.microsoft.com/office/drawing/2014/main" id="{33E224A3-2451-46CF-BF45-951235A22710}"/>
              </a:ext>
            </a:extLst>
          </p:cNvPr>
          <p:cNvPicPr>
            <a:picLocks noChangeAspect="1"/>
          </p:cNvPicPr>
          <p:nvPr/>
        </p:nvPicPr>
        <p:blipFill>
          <a:blip r:embed="rId2"/>
          <a:stretch>
            <a:fillRect/>
          </a:stretch>
        </p:blipFill>
        <p:spPr>
          <a:xfrm>
            <a:off x="1544715" y="1154096"/>
            <a:ext cx="4409763" cy="5091557"/>
          </a:xfrm>
          <a:prstGeom prst="rect">
            <a:avLst/>
          </a:prstGeom>
        </p:spPr>
      </p:pic>
      <p:pic>
        <p:nvPicPr>
          <p:cNvPr id="3" name="Imagen 2">
            <a:extLst>
              <a:ext uri="{FF2B5EF4-FFF2-40B4-BE49-F238E27FC236}">
                <a16:creationId xmlns:a16="http://schemas.microsoft.com/office/drawing/2014/main" id="{CF64D217-84BF-40A7-BFC9-84386FBB80A1}"/>
              </a:ext>
            </a:extLst>
          </p:cNvPr>
          <p:cNvPicPr>
            <a:picLocks noChangeAspect="1"/>
          </p:cNvPicPr>
          <p:nvPr/>
        </p:nvPicPr>
        <p:blipFill>
          <a:blip r:embed="rId3"/>
          <a:stretch>
            <a:fillRect/>
          </a:stretch>
        </p:blipFill>
        <p:spPr>
          <a:xfrm>
            <a:off x="4992532" y="5410746"/>
            <a:ext cx="701913" cy="834907"/>
          </a:xfrm>
          <a:prstGeom prst="rect">
            <a:avLst/>
          </a:prstGeom>
        </p:spPr>
      </p:pic>
      <p:graphicFrame>
        <p:nvGraphicFramePr>
          <p:cNvPr id="13" name="Gráfico 12">
            <a:extLst>
              <a:ext uri="{FF2B5EF4-FFF2-40B4-BE49-F238E27FC236}">
                <a16:creationId xmlns:a16="http://schemas.microsoft.com/office/drawing/2014/main" id="{6AC2B233-C1D8-4A26-85F6-C4A36C77C407}"/>
              </a:ext>
            </a:extLst>
          </p:cNvPr>
          <p:cNvGraphicFramePr>
            <a:graphicFrameLocks/>
          </p:cNvGraphicFramePr>
          <p:nvPr>
            <p:extLst/>
          </p:nvPr>
        </p:nvGraphicFramePr>
        <p:xfrm>
          <a:off x="6658172" y="1269507"/>
          <a:ext cx="5051475" cy="4313777"/>
        </p:xfrm>
        <a:graphic>
          <a:graphicData uri="http://schemas.openxmlformats.org/drawingml/2006/chart">
            <c:chart xmlns:c="http://schemas.openxmlformats.org/drawingml/2006/chart" xmlns:r="http://schemas.openxmlformats.org/officeDocument/2006/relationships" r:id="rId4"/>
          </a:graphicData>
        </a:graphic>
      </p:graphicFrame>
      <p:sp>
        <p:nvSpPr>
          <p:cNvPr id="4" name="CuadroTexto 3">
            <a:extLst>
              <a:ext uri="{FF2B5EF4-FFF2-40B4-BE49-F238E27FC236}">
                <a16:creationId xmlns:a16="http://schemas.microsoft.com/office/drawing/2014/main" id="{4EFD5B1C-5061-4F0A-BF52-1FBE2588C216}"/>
              </a:ext>
            </a:extLst>
          </p:cNvPr>
          <p:cNvSpPr txBox="1"/>
          <p:nvPr/>
        </p:nvSpPr>
        <p:spPr>
          <a:xfrm>
            <a:off x="7776839" y="1864311"/>
            <a:ext cx="996363" cy="369332"/>
          </a:xfrm>
          <a:prstGeom prst="rect">
            <a:avLst/>
          </a:prstGeom>
          <a:noFill/>
        </p:spPr>
        <p:txBody>
          <a:bodyPr wrap="none" rtlCol="0">
            <a:spAutoFit/>
          </a:bodyPr>
          <a:lstStyle/>
          <a:p>
            <a:r>
              <a:rPr lang="es-ES" dirty="0"/>
              <a:t>4,37 GW</a:t>
            </a:r>
          </a:p>
        </p:txBody>
      </p:sp>
      <p:sp>
        <p:nvSpPr>
          <p:cNvPr id="5" name="CuadroTexto 4">
            <a:extLst>
              <a:ext uri="{FF2B5EF4-FFF2-40B4-BE49-F238E27FC236}">
                <a16:creationId xmlns:a16="http://schemas.microsoft.com/office/drawing/2014/main" id="{120822C1-3EF6-4070-8D1E-1A97A0627150}"/>
              </a:ext>
            </a:extLst>
          </p:cNvPr>
          <p:cNvSpPr txBox="1"/>
          <p:nvPr/>
        </p:nvSpPr>
        <p:spPr>
          <a:xfrm>
            <a:off x="9912085" y="1154096"/>
            <a:ext cx="1235210" cy="369332"/>
          </a:xfrm>
          <a:prstGeom prst="rect">
            <a:avLst/>
          </a:prstGeom>
          <a:noFill/>
        </p:spPr>
        <p:txBody>
          <a:bodyPr wrap="none" rtlCol="0">
            <a:spAutoFit/>
          </a:bodyPr>
          <a:lstStyle/>
          <a:p>
            <a:r>
              <a:rPr lang="es-ES" dirty="0"/>
              <a:t>5.710 GWh</a:t>
            </a:r>
          </a:p>
        </p:txBody>
      </p:sp>
    </p:spTree>
    <p:extLst>
      <p:ext uri="{BB962C8B-B14F-4D97-AF65-F5344CB8AC3E}">
        <p14:creationId xmlns:p14="http://schemas.microsoft.com/office/powerpoint/2010/main" val="6298819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3FBE5678-A941-4BDC-82F5-EB05BB151085}"/>
              </a:ext>
            </a:extLst>
          </p:cNvPr>
          <p:cNvGrpSpPr/>
          <p:nvPr/>
        </p:nvGrpSpPr>
        <p:grpSpPr>
          <a:xfrm>
            <a:off x="385740" y="273552"/>
            <a:ext cx="10761555" cy="621474"/>
            <a:chOff x="385740" y="273552"/>
            <a:chExt cx="10761555" cy="621474"/>
          </a:xfrm>
        </p:grpSpPr>
        <p:sp>
          <p:nvSpPr>
            <p:cNvPr id="10" name="Elipse 9">
              <a:extLst>
                <a:ext uri="{FF2B5EF4-FFF2-40B4-BE49-F238E27FC236}">
                  <a16:creationId xmlns:a16="http://schemas.microsoft.com/office/drawing/2014/main" id="{A138FF50-5EE8-4556-B169-51BD96A7D121}"/>
                </a:ext>
              </a:extLst>
            </p:cNvPr>
            <p:cNvSpPr/>
            <p:nvPr/>
          </p:nvSpPr>
          <p:spPr>
            <a:xfrm>
              <a:off x="385740" y="273552"/>
              <a:ext cx="540000" cy="540000"/>
            </a:xfrm>
            <a:prstGeom prst="ellipse">
              <a:avLst/>
            </a:prstGeom>
            <a:solidFill>
              <a:srgbClr val="FCC8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latin typeface="Calibri" panose="020F0502020204030204" pitchFamily="34" charset="0"/>
                  <a:cs typeface="Calibri" panose="020F0502020204030204" pitchFamily="34" charset="0"/>
                </a:rPr>
                <a:t>3</a:t>
              </a:r>
              <a:endParaRPr lang="ca-ES" sz="2000" b="1" dirty="0">
                <a:latin typeface="Calibri" panose="020F0502020204030204" pitchFamily="34" charset="0"/>
                <a:cs typeface="Calibri" panose="020F0502020204030204" pitchFamily="34" charset="0"/>
              </a:endParaRPr>
            </a:p>
          </p:txBody>
        </p:sp>
        <p:sp>
          <p:nvSpPr>
            <p:cNvPr id="11" name="Marcador de texto 2">
              <a:extLst>
                <a:ext uri="{FF2B5EF4-FFF2-40B4-BE49-F238E27FC236}">
                  <a16:creationId xmlns:a16="http://schemas.microsoft.com/office/drawing/2014/main" id="{867822AF-3850-4196-BEED-B4A9A3C5A130}"/>
                </a:ext>
              </a:extLst>
            </p:cNvPr>
            <p:cNvSpPr txBox="1">
              <a:spLocks/>
            </p:cNvSpPr>
            <p:nvPr/>
          </p:nvSpPr>
          <p:spPr>
            <a:xfrm>
              <a:off x="1044704" y="273569"/>
              <a:ext cx="10102591" cy="621457"/>
            </a:xfrm>
            <a:prstGeom prst="rect">
              <a:avLst/>
            </a:prstGeom>
          </p:spPr>
          <p:txBody>
            <a:bodyPr vert="horz" lIns="0" tIns="0" rIns="0" bIns="0" rtlCol="0">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accent4"/>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a-ES" sz="3400" dirty="0"/>
                <a:t>Resultats: potencial eòlic</a:t>
              </a:r>
            </a:p>
            <a:p>
              <a:r>
                <a:rPr lang="ca-ES" sz="2100" dirty="0"/>
                <a:t>Potencial Eòlic (MW)</a:t>
              </a:r>
              <a:endParaRPr lang="ca-ES" sz="1600" dirty="0"/>
            </a:p>
            <a:p>
              <a:endParaRPr lang="ca-ES" dirty="0"/>
            </a:p>
          </p:txBody>
        </p:sp>
      </p:grpSp>
      <p:graphicFrame>
        <p:nvGraphicFramePr>
          <p:cNvPr id="4" name="Tabla 3">
            <a:extLst>
              <a:ext uri="{FF2B5EF4-FFF2-40B4-BE49-F238E27FC236}">
                <a16:creationId xmlns:a16="http://schemas.microsoft.com/office/drawing/2014/main" id="{DBE40E74-2B23-4AD2-84A3-0CBABAAD1D79}"/>
              </a:ext>
            </a:extLst>
          </p:cNvPr>
          <p:cNvGraphicFramePr>
            <a:graphicFrameLocks noGrp="1"/>
          </p:cNvGraphicFramePr>
          <p:nvPr>
            <p:extLst/>
          </p:nvPr>
        </p:nvGraphicFramePr>
        <p:xfrm>
          <a:off x="8327007" y="1285732"/>
          <a:ext cx="2086500" cy="4286536"/>
        </p:xfrm>
        <a:graphic>
          <a:graphicData uri="http://schemas.openxmlformats.org/drawingml/2006/table">
            <a:tbl>
              <a:tblPr/>
              <a:tblGrid>
                <a:gridCol w="1043250">
                  <a:extLst>
                    <a:ext uri="{9D8B030D-6E8A-4147-A177-3AD203B41FA5}">
                      <a16:colId xmlns:a16="http://schemas.microsoft.com/office/drawing/2014/main" val="1039361792"/>
                    </a:ext>
                  </a:extLst>
                </a:gridCol>
                <a:gridCol w="1043250">
                  <a:extLst>
                    <a:ext uri="{9D8B030D-6E8A-4147-A177-3AD203B41FA5}">
                      <a16:colId xmlns:a16="http://schemas.microsoft.com/office/drawing/2014/main" val="3033344687"/>
                    </a:ext>
                  </a:extLst>
                </a:gridCol>
              </a:tblGrid>
              <a:tr h="674573">
                <a:tc>
                  <a:txBody>
                    <a:bodyPr/>
                    <a:lstStyle/>
                    <a:p>
                      <a:pPr algn="ctr" rtl="0" fontAlgn="ctr"/>
                      <a:r>
                        <a:rPr lang="es-ES" sz="1200" b="1" i="0" u="none" strike="noStrike" dirty="0">
                          <a:solidFill>
                            <a:srgbClr val="FFFFFF"/>
                          </a:solidFill>
                          <a:effectLst/>
                          <a:latin typeface="Calibri" panose="020F0502020204030204" pitchFamily="34" charset="0"/>
                        </a:rPr>
                        <a:t>Comarca</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CC812"/>
                    </a:solidFill>
                  </a:tcPr>
                </a:tc>
                <a:tc>
                  <a:txBody>
                    <a:bodyPr/>
                    <a:lstStyle/>
                    <a:p>
                      <a:pPr algn="ctr" rtl="0" fontAlgn="ctr"/>
                      <a:r>
                        <a:rPr lang="es-ES" sz="1200" b="1" i="0" u="none" strike="noStrike">
                          <a:solidFill>
                            <a:srgbClr val="FFFFFF"/>
                          </a:solidFill>
                          <a:effectLst/>
                          <a:latin typeface="Calibri" panose="020F0502020204030204" pitchFamily="34" charset="0"/>
                        </a:rPr>
                        <a:t>Potència eòlica MW</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CC812"/>
                    </a:solidFill>
                  </a:tcPr>
                </a:tc>
                <a:extLst>
                  <a:ext uri="{0D108BD9-81ED-4DB2-BD59-A6C34878D82A}">
                    <a16:rowId xmlns:a16="http://schemas.microsoft.com/office/drawing/2014/main" val="1714176579"/>
                  </a:ext>
                </a:extLst>
              </a:tr>
              <a:tr h="213473">
                <a:tc>
                  <a:txBody>
                    <a:bodyPr/>
                    <a:lstStyle/>
                    <a:p>
                      <a:pPr algn="ctr" rtl="0" fontAlgn="ctr"/>
                      <a:r>
                        <a:rPr lang="es-ES" sz="1100" b="1" i="0" u="none" strike="noStrike">
                          <a:solidFill>
                            <a:srgbClr val="929497"/>
                          </a:solidFill>
                          <a:effectLst/>
                          <a:latin typeface="Calibri" panose="020F0502020204030204" pitchFamily="34" charset="0"/>
                        </a:rPr>
                        <a:t>Alt Urgell</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dirty="0">
                          <a:solidFill>
                            <a:srgbClr val="929497"/>
                          </a:solidFill>
                          <a:effectLst/>
                          <a:latin typeface="Calibri" panose="020F0502020204030204" pitchFamily="34" charset="0"/>
                        </a:rPr>
                        <a:t>12</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514883938"/>
                  </a:ext>
                </a:extLst>
              </a:tr>
              <a:tr h="418407">
                <a:tc>
                  <a:txBody>
                    <a:bodyPr/>
                    <a:lstStyle/>
                    <a:p>
                      <a:pPr algn="ctr" rtl="0" fontAlgn="ctr"/>
                      <a:r>
                        <a:rPr lang="es-ES" sz="1100" b="1" i="0" u="none" strike="noStrike">
                          <a:solidFill>
                            <a:srgbClr val="929497"/>
                          </a:solidFill>
                          <a:effectLst/>
                          <a:latin typeface="Calibri" panose="020F0502020204030204" pitchFamily="34" charset="0"/>
                        </a:rPr>
                        <a:t>Alta Ribagorça</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dirty="0">
                          <a:solidFill>
                            <a:srgbClr val="929497"/>
                          </a:solidFill>
                          <a:effectLst/>
                          <a:latin typeface="Calibri" panose="020F0502020204030204" pitchFamily="34" charset="0"/>
                        </a:rPr>
                        <a:t>136</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2032670589"/>
                  </a:ext>
                </a:extLst>
              </a:tr>
              <a:tr h="213473">
                <a:tc>
                  <a:txBody>
                    <a:bodyPr/>
                    <a:lstStyle/>
                    <a:p>
                      <a:pPr algn="ctr" rtl="0" fontAlgn="ctr"/>
                      <a:r>
                        <a:rPr lang="es-ES" sz="1100" b="1" i="0" u="none" strike="noStrike">
                          <a:solidFill>
                            <a:srgbClr val="929497"/>
                          </a:solidFill>
                          <a:effectLst/>
                          <a:latin typeface="Calibri" panose="020F0502020204030204" pitchFamily="34" charset="0"/>
                        </a:rPr>
                        <a:t>Berguedà</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dirty="0">
                          <a:solidFill>
                            <a:srgbClr val="929497"/>
                          </a:solidFill>
                          <a:effectLst/>
                          <a:latin typeface="Calibri" panose="020F0502020204030204" pitchFamily="34" charset="0"/>
                        </a:rPr>
                        <a:t>0</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3764429252"/>
                  </a:ext>
                </a:extLst>
              </a:tr>
              <a:tr h="213473">
                <a:tc>
                  <a:txBody>
                    <a:bodyPr/>
                    <a:lstStyle/>
                    <a:p>
                      <a:pPr algn="ctr" rtl="0" fontAlgn="ctr"/>
                      <a:r>
                        <a:rPr lang="es-ES" sz="1100" b="1" i="0" u="none" strike="noStrike">
                          <a:solidFill>
                            <a:srgbClr val="929497"/>
                          </a:solidFill>
                          <a:effectLst/>
                          <a:latin typeface="Calibri" panose="020F0502020204030204" pitchFamily="34" charset="0"/>
                        </a:rPr>
                        <a:t>Cerdanya</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dirty="0">
                          <a:solidFill>
                            <a:srgbClr val="929497"/>
                          </a:solidFill>
                          <a:effectLst/>
                          <a:latin typeface="Calibri" panose="020F0502020204030204" pitchFamily="34" charset="0"/>
                        </a:rPr>
                        <a:t>0</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3408402691"/>
                  </a:ext>
                </a:extLst>
              </a:tr>
              <a:tr h="213473">
                <a:tc>
                  <a:txBody>
                    <a:bodyPr/>
                    <a:lstStyle/>
                    <a:p>
                      <a:pPr algn="ctr" rtl="0" fontAlgn="ctr"/>
                      <a:r>
                        <a:rPr lang="es-ES" sz="1100" b="1" i="0" u="none" strike="noStrike">
                          <a:solidFill>
                            <a:srgbClr val="929497"/>
                          </a:solidFill>
                          <a:effectLst/>
                          <a:latin typeface="Calibri" panose="020F0502020204030204" pitchFamily="34" charset="0"/>
                        </a:rPr>
                        <a:t>Garrigues</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dirty="0">
                          <a:solidFill>
                            <a:srgbClr val="929497"/>
                          </a:solidFill>
                          <a:effectLst/>
                          <a:latin typeface="Calibri" panose="020F0502020204030204" pitchFamily="34" charset="0"/>
                        </a:rPr>
                        <a:t>1272</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3203372054"/>
                  </a:ext>
                </a:extLst>
              </a:tr>
              <a:tr h="213473">
                <a:tc>
                  <a:txBody>
                    <a:bodyPr/>
                    <a:lstStyle/>
                    <a:p>
                      <a:pPr algn="ctr" rtl="0" fontAlgn="ctr"/>
                      <a:r>
                        <a:rPr lang="es-ES" sz="1100" b="1" i="0" u="none" strike="noStrike">
                          <a:solidFill>
                            <a:srgbClr val="929497"/>
                          </a:solidFill>
                          <a:effectLst/>
                          <a:latin typeface="Calibri" panose="020F0502020204030204" pitchFamily="34" charset="0"/>
                        </a:rPr>
                        <a:t>Noguera</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dirty="0">
                          <a:solidFill>
                            <a:srgbClr val="929497"/>
                          </a:solidFill>
                          <a:effectLst/>
                          <a:latin typeface="Calibri" panose="020F0502020204030204" pitchFamily="34" charset="0"/>
                        </a:rPr>
                        <a:t>28</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2006596527"/>
                  </a:ext>
                </a:extLst>
              </a:tr>
              <a:tr h="213473">
                <a:tc>
                  <a:txBody>
                    <a:bodyPr/>
                    <a:lstStyle/>
                    <a:p>
                      <a:pPr algn="ctr" rtl="0" fontAlgn="ctr"/>
                      <a:r>
                        <a:rPr lang="es-ES" sz="1100" b="1" i="0" u="none" strike="noStrike">
                          <a:solidFill>
                            <a:srgbClr val="929497"/>
                          </a:solidFill>
                          <a:effectLst/>
                          <a:latin typeface="Calibri" panose="020F0502020204030204" pitchFamily="34" charset="0"/>
                        </a:rPr>
                        <a:t>Pallars Jussà</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a:solidFill>
                            <a:srgbClr val="929497"/>
                          </a:solidFill>
                          <a:effectLst/>
                          <a:latin typeface="Calibri" panose="020F0502020204030204" pitchFamily="34" charset="0"/>
                        </a:rPr>
                        <a:t>22</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2637470401"/>
                  </a:ext>
                </a:extLst>
              </a:tr>
              <a:tr h="418407">
                <a:tc>
                  <a:txBody>
                    <a:bodyPr/>
                    <a:lstStyle/>
                    <a:p>
                      <a:pPr algn="ctr" rtl="0" fontAlgn="ctr"/>
                      <a:r>
                        <a:rPr lang="es-ES" sz="1100" b="1" i="0" u="none" strike="noStrike">
                          <a:solidFill>
                            <a:srgbClr val="929497"/>
                          </a:solidFill>
                          <a:effectLst/>
                          <a:latin typeface="Calibri" panose="020F0502020204030204" pitchFamily="34" charset="0"/>
                        </a:rPr>
                        <a:t>Pallars Sobirà</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dirty="0">
                          <a:solidFill>
                            <a:srgbClr val="929497"/>
                          </a:solidFill>
                          <a:effectLst/>
                          <a:latin typeface="Calibri" panose="020F0502020204030204" pitchFamily="34" charset="0"/>
                        </a:rPr>
                        <a:t>26</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4017363289"/>
                  </a:ext>
                </a:extLst>
              </a:tr>
              <a:tr h="213473">
                <a:tc>
                  <a:txBody>
                    <a:bodyPr/>
                    <a:lstStyle/>
                    <a:p>
                      <a:pPr algn="ctr" rtl="0" fontAlgn="ctr"/>
                      <a:r>
                        <a:rPr lang="es-ES" sz="1100" b="1" i="0" u="none" strike="noStrike">
                          <a:solidFill>
                            <a:srgbClr val="929497"/>
                          </a:solidFill>
                          <a:effectLst/>
                          <a:latin typeface="Calibri" panose="020F0502020204030204" pitchFamily="34" charset="0"/>
                        </a:rPr>
                        <a:t>Pla d'Urgell</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a:solidFill>
                            <a:srgbClr val="929497"/>
                          </a:solidFill>
                          <a:effectLst/>
                          <a:latin typeface="Calibri" panose="020F0502020204030204" pitchFamily="34" charset="0"/>
                        </a:rPr>
                        <a:t>72</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2700006210"/>
                  </a:ext>
                </a:extLst>
              </a:tr>
              <a:tr h="213473">
                <a:tc>
                  <a:txBody>
                    <a:bodyPr/>
                    <a:lstStyle/>
                    <a:p>
                      <a:pPr algn="ctr" rtl="0" fontAlgn="ctr"/>
                      <a:r>
                        <a:rPr lang="es-ES" sz="1100" b="1" i="0" u="none" strike="noStrike">
                          <a:solidFill>
                            <a:srgbClr val="929497"/>
                          </a:solidFill>
                          <a:effectLst/>
                          <a:latin typeface="Calibri" panose="020F0502020204030204" pitchFamily="34" charset="0"/>
                        </a:rPr>
                        <a:t>Segarra</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dirty="0">
                          <a:solidFill>
                            <a:srgbClr val="929497"/>
                          </a:solidFill>
                          <a:effectLst/>
                          <a:latin typeface="Calibri" panose="020F0502020204030204" pitchFamily="34" charset="0"/>
                        </a:rPr>
                        <a:t>1394</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927350360"/>
                  </a:ext>
                </a:extLst>
              </a:tr>
              <a:tr h="213473">
                <a:tc>
                  <a:txBody>
                    <a:bodyPr/>
                    <a:lstStyle/>
                    <a:p>
                      <a:pPr algn="ctr" rtl="0" fontAlgn="ctr"/>
                      <a:r>
                        <a:rPr lang="es-ES" sz="1100" b="1" i="0" u="none" strike="noStrike">
                          <a:solidFill>
                            <a:srgbClr val="929497"/>
                          </a:solidFill>
                          <a:effectLst/>
                          <a:latin typeface="Calibri" panose="020F0502020204030204" pitchFamily="34" charset="0"/>
                        </a:rPr>
                        <a:t>Segrià</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dirty="0">
                          <a:solidFill>
                            <a:srgbClr val="929497"/>
                          </a:solidFill>
                          <a:effectLst/>
                          <a:latin typeface="Calibri" panose="020F0502020204030204" pitchFamily="34" charset="0"/>
                        </a:rPr>
                        <a:t>1060</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3142398995"/>
                  </a:ext>
                </a:extLst>
              </a:tr>
              <a:tr h="213473">
                <a:tc>
                  <a:txBody>
                    <a:bodyPr/>
                    <a:lstStyle/>
                    <a:p>
                      <a:pPr algn="ctr" rtl="0" fontAlgn="ctr"/>
                      <a:r>
                        <a:rPr lang="es-ES" sz="1100" b="1" i="0" u="none" strike="noStrike">
                          <a:solidFill>
                            <a:srgbClr val="929497"/>
                          </a:solidFill>
                          <a:effectLst/>
                          <a:latin typeface="Calibri" panose="020F0502020204030204" pitchFamily="34" charset="0"/>
                        </a:rPr>
                        <a:t>Solsonès</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a:solidFill>
                            <a:srgbClr val="929497"/>
                          </a:solidFill>
                          <a:effectLst/>
                          <a:latin typeface="Calibri" panose="020F0502020204030204" pitchFamily="34" charset="0"/>
                        </a:rPr>
                        <a:t>60</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3637616154"/>
                  </a:ext>
                </a:extLst>
              </a:tr>
              <a:tr h="213473">
                <a:tc>
                  <a:txBody>
                    <a:bodyPr/>
                    <a:lstStyle/>
                    <a:p>
                      <a:pPr algn="ctr" rtl="0" fontAlgn="ctr"/>
                      <a:r>
                        <a:rPr lang="es-ES" sz="1100" b="1" i="0" u="none" strike="noStrike">
                          <a:solidFill>
                            <a:srgbClr val="929497"/>
                          </a:solidFill>
                          <a:effectLst/>
                          <a:latin typeface="Calibri" panose="020F0502020204030204" pitchFamily="34" charset="0"/>
                        </a:rPr>
                        <a:t>Urgell</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a:solidFill>
                            <a:srgbClr val="929497"/>
                          </a:solidFill>
                          <a:effectLst/>
                          <a:latin typeface="Calibri" panose="020F0502020204030204" pitchFamily="34" charset="0"/>
                        </a:rPr>
                        <a:t>284</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3196861062"/>
                  </a:ext>
                </a:extLst>
              </a:tr>
              <a:tr h="213473">
                <a:tc>
                  <a:txBody>
                    <a:bodyPr/>
                    <a:lstStyle/>
                    <a:p>
                      <a:pPr algn="ctr" rtl="0" fontAlgn="ctr"/>
                      <a:r>
                        <a:rPr lang="es-ES" sz="1100" b="1" i="0" u="none" strike="noStrike">
                          <a:solidFill>
                            <a:srgbClr val="929497"/>
                          </a:solidFill>
                          <a:effectLst/>
                          <a:latin typeface="Calibri" panose="020F0502020204030204" pitchFamily="34" charset="0"/>
                        </a:rPr>
                        <a:t>Val d'Aran</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a:solidFill>
                            <a:srgbClr val="929497"/>
                          </a:solidFill>
                          <a:effectLst/>
                          <a:latin typeface="Calibri" panose="020F0502020204030204" pitchFamily="34" charset="0"/>
                        </a:rPr>
                        <a:t>0</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3632661012"/>
                  </a:ext>
                </a:extLst>
              </a:tr>
              <a:tr h="213473">
                <a:tc>
                  <a:txBody>
                    <a:bodyPr/>
                    <a:lstStyle/>
                    <a:p>
                      <a:pPr algn="ctr" rtl="0" fontAlgn="ctr"/>
                      <a:r>
                        <a:rPr lang="es-ES" sz="1100" b="1" i="0" u="none" strike="noStrike">
                          <a:solidFill>
                            <a:srgbClr val="929497"/>
                          </a:solidFill>
                          <a:effectLst/>
                          <a:latin typeface="Calibri" panose="020F0502020204030204" pitchFamily="34" charset="0"/>
                        </a:rPr>
                        <a:t>TOTAL</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1" i="0" u="none" strike="noStrike" dirty="0">
                          <a:solidFill>
                            <a:srgbClr val="929497"/>
                          </a:solidFill>
                          <a:effectLst/>
                          <a:latin typeface="Calibri" panose="020F0502020204030204" pitchFamily="34" charset="0"/>
                        </a:rPr>
                        <a:t>4.366</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extLst>
                  <a:ext uri="{0D108BD9-81ED-4DB2-BD59-A6C34878D82A}">
                    <a16:rowId xmlns:a16="http://schemas.microsoft.com/office/drawing/2014/main" val="857420555"/>
                  </a:ext>
                </a:extLst>
              </a:tr>
            </a:tbl>
          </a:graphicData>
        </a:graphic>
      </p:graphicFrame>
      <p:pic>
        <p:nvPicPr>
          <p:cNvPr id="13" name="Imagen 12">
            <a:extLst>
              <a:ext uri="{FF2B5EF4-FFF2-40B4-BE49-F238E27FC236}">
                <a16:creationId xmlns:a16="http://schemas.microsoft.com/office/drawing/2014/main" id="{DDA8B209-9809-4E52-A693-7F5973C97CD6}"/>
              </a:ext>
            </a:extLst>
          </p:cNvPr>
          <p:cNvPicPr>
            <a:picLocks noChangeAspect="1"/>
          </p:cNvPicPr>
          <p:nvPr/>
        </p:nvPicPr>
        <p:blipFill>
          <a:blip r:embed="rId2"/>
          <a:stretch>
            <a:fillRect/>
          </a:stretch>
        </p:blipFill>
        <p:spPr>
          <a:xfrm>
            <a:off x="1475161" y="941719"/>
            <a:ext cx="4339713" cy="5596685"/>
          </a:xfrm>
          <a:prstGeom prst="rect">
            <a:avLst/>
          </a:prstGeom>
        </p:spPr>
      </p:pic>
      <p:pic>
        <p:nvPicPr>
          <p:cNvPr id="8" name="Imagen 7">
            <a:extLst>
              <a:ext uri="{FF2B5EF4-FFF2-40B4-BE49-F238E27FC236}">
                <a16:creationId xmlns:a16="http://schemas.microsoft.com/office/drawing/2014/main" id="{8EB676C2-A7B0-4301-95E8-6F3108B2D251}"/>
              </a:ext>
            </a:extLst>
          </p:cNvPr>
          <p:cNvPicPr>
            <a:picLocks noChangeAspect="1"/>
          </p:cNvPicPr>
          <p:nvPr/>
        </p:nvPicPr>
        <p:blipFill>
          <a:blip r:embed="rId3"/>
          <a:stretch>
            <a:fillRect/>
          </a:stretch>
        </p:blipFill>
        <p:spPr>
          <a:xfrm>
            <a:off x="1044704" y="1313895"/>
            <a:ext cx="1201346" cy="1387086"/>
          </a:xfrm>
          <a:prstGeom prst="rect">
            <a:avLst/>
          </a:prstGeom>
        </p:spPr>
      </p:pic>
      <p:pic>
        <p:nvPicPr>
          <p:cNvPr id="16" name="Imagen 15">
            <a:extLst>
              <a:ext uri="{FF2B5EF4-FFF2-40B4-BE49-F238E27FC236}">
                <a16:creationId xmlns:a16="http://schemas.microsoft.com/office/drawing/2014/main" id="{61068A15-D4A2-4005-B352-8956EC9FEDE2}"/>
              </a:ext>
            </a:extLst>
          </p:cNvPr>
          <p:cNvPicPr>
            <a:picLocks noChangeAspect="1"/>
          </p:cNvPicPr>
          <p:nvPr/>
        </p:nvPicPr>
        <p:blipFill>
          <a:blip r:embed="rId4"/>
          <a:stretch>
            <a:fillRect/>
          </a:stretch>
        </p:blipFill>
        <p:spPr>
          <a:xfrm>
            <a:off x="4816116" y="5131410"/>
            <a:ext cx="998758" cy="881716"/>
          </a:xfrm>
          <a:prstGeom prst="rect">
            <a:avLst/>
          </a:prstGeom>
        </p:spPr>
      </p:pic>
    </p:spTree>
    <p:extLst>
      <p:ext uri="{BB962C8B-B14F-4D97-AF65-F5344CB8AC3E}">
        <p14:creationId xmlns:p14="http://schemas.microsoft.com/office/powerpoint/2010/main" val="38685355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idor de text 2"/>
          <p:cNvSpPr>
            <a:spLocks noGrp="1"/>
          </p:cNvSpPr>
          <p:nvPr>
            <p:ph type="body" sz="quarter" idx="4294967295"/>
          </p:nvPr>
        </p:nvSpPr>
        <p:spPr>
          <a:xfrm>
            <a:off x="2816539" y="447798"/>
            <a:ext cx="7445612" cy="419273"/>
          </a:xfrm>
          <a:prstGeom prst="rect">
            <a:avLst/>
          </a:prstGeom>
        </p:spPr>
        <p:txBody>
          <a:bodyPr/>
          <a:lstStyle/>
          <a:p>
            <a:pPr marL="0" indent="0" algn="ctr">
              <a:buNone/>
            </a:pPr>
            <a:r>
              <a:rPr lang="ca-ES" sz="2000" b="1" cap="all" dirty="0">
                <a:solidFill>
                  <a:srgbClr val="F18900"/>
                </a:solidFill>
                <a:latin typeface="Helvetica" panose="020B0604020202020204" pitchFamily="34" charset="0"/>
                <a:cs typeface="Helvetica" panose="020B0604020202020204" pitchFamily="34" charset="0"/>
              </a:rPr>
              <a:t>la </a:t>
            </a:r>
            <a:r>
              <a:rPr lang="ca-ES" sz="2000" b="1" cap="all" dirty="0" err="1">
                <a:solidFill>
                  <a:srgbClr val="F18900"/>
                </a:solidFill>
                <a:latin typeface="Helvetica" panose="020B0604020202020204" pitchFamily="34" charset="0"/>
                <a:cs typeface="Helvetica" panose="020B0604020202020204" pitchFamily="34" charset="0"/>
              </a:rPr>
              <a:t>proencat</a:t>
            </a:r>
            <a:r>
              <a:rPr lang="ca-ES" sz="2000" b="1" cap="all" dirty="0">
                <a:solidFill>
                  <a:srgbClr val="F18900"/>
                </a:solidFill>
                <a:latin typeface="Helvetica" panose="020B0604020202020204" pitchFamily="34" charset="0"/>
                <a:cs typeface="Helvetica" panose="020B0604020202020204" pitchFamily="34" charset="0"/>
              </a:rPr>
              <a:t> </a:t>
            </a:r>
            <a:r>
              <a:rPr lang="ca-ES" sz="2000" b="1" cap="all" dirty="0">
                <a:solidFill>
                  <a:srgbClr val="F18900"/>
                </a:solidFill>
                <a:latin typeface="Helvetica" panose="020B0604020202020204" pitchFamily="34" charset="0"/>
                <a:cs typeface="Helvetica" panose="020B0604020202020204" pitchFamily="34" charset="0"/>
              </a:rPr>
              <a:t>2050. dades principals</a:t>
            </a:r>
            <a:endParaRPr lang="ca-ES" sz="2000" b="1" cap="all" dirty="0">
              <a:solidFill>
                <a:srgbClr val="F18900"/>
              </a:solidFill>
              <a:latin typeface="Helvetica" panose="020B0604020202020204" pitchFamily="34" charset="0"/>
              <a:cs typeface="Helvetica" panose="020B0604020202020204" pitchFamily="34" charset="0"/>
            </a:endParaRPr>
          </a:p>
        </p:txBody>
      </p:sp>
      <p:sp>
        <p:nvSpPr>
          <p:cNvPr id="5" name="Rectangle 4"/>
          <p:cNvSpPr/>
          <p:nvPr/>
        </p:nvSpPr>
        <p:spPr>
          <a:xfrm>
            <a:off x="6604000" y="2324353"/>
            <a:ext cx="3897746" cy="1631216"/>
          </a:xfrm>
          <a:prstGeom prst="rect">
            <a:avLst/>
          </a:prstGeom>
          <a:noFill/>
        </p:spPr>
        <p:txBody>
          <a:bodyPr wrap="square">
            <a:spAutoFit/>
          </a:bodyPr>
          <a:lstStyle/>
          <a:p>
            <a:pPr marL="180975" algn="r">
              <a:spcAft>
                <a:spcPts val="600"/>
              </a:spcAft>
            </a:pPr>
            <a:r>
              <a:rPr lang="ca-ES" sz="2000" b="1" dirty="0">
                <a:cs typeface="Helvetica" panose="020B0604020202020204" pitchFamily="34" charset="0"/>
              </a:rPr>
              <a:t>Decreixement </a:t>
            </a:r>
            <a:r>
              <a:rPr lang="ca-ES" sz="2000" b="1" dirty="0">
                <a:cs typeface="Helvetica" panose="020B0604020202020204" pitchFamily="34" charset="0"/>
              </a:rPr>
              <a:t>de la intensitat energètica final del </a:t>
            </a:r>
            <a:r>
              <a:rPr lang="ca-ES" sz="2000" b="1" dirty="0">
                <a:cs typeface="Helvetica" panose="020B0604020202020204" pitchFamily="34" charset="0"/>
              </a:rPr>
              <a:t>57,2% </a:t>
            </a:r>
            <a:r>
              <a:rPr lang="ca-ES" sz="2000" b="1" dirty="0">
                <a:cs typeface="Helvetica" panose="020B0604020202020204" pitchFamily="34" charset="0"/>
              </a:rPr>
              <a:t>(desacoblament del creixement econòmic i evolució del consum d’energia</a:t>
            </a:r>
            <a:r>
              <a:rPr lang="ca-ES" sz="2000" b="1" dirty="0">
                <a:cs typeface="Helvetica" panose="020B0604020202020204" pitchFamily="34" charset="0"/>
              </a:rPr>
              <a:t>)</a:t>
            </a:r>
            <a:endParaRPr lang="ca-ES" sz="2000" b="1" dirty="0">
              <a:cs typeface="Helvetica" panose="020B0604020202020204" pitchFamily="34" charset="0"/>
            </a:endParaRPr>
          </a:p>
        </p:txBody>
      </p:sp>
      <p:graphicFrame>
        <p:nvGraphicFramePr>
          <p:cNvPr id="6" name="Gràfic 5"/>
          <p:cNvGraphicFramePr>
            <a:graphicFrameLocks/>
          </p:cNvGraphicFramePr>
          <p:nvPr>
            <p:extLst/>
          </p:nvPr>
        </p:nvGraphicFramePr>
        <p:xfrm>
          <a:off x="2218155" y="1782718"/>
          <a:ext cx="4611252" cy="2709723"/>
        </p:xfrm>
        <a:graphic>
          <a:graphicData uri="http://schemas.openxmlformats.org/drawingml/2006/chart">
            <c:chart xmlns:c="http://schemas.openxmlformats.org/drawingml/2006/chart" xmlns:r="http://schemas.openxmlformats.org/officeDocument/2006/relationships" r:id="rId2"/>
          </a:graphicData>
        </a:graphic>
      </p:graphicFrame>
      <p:sp>
        <p:nvSpPr>
          <p:cNvPr id="7" name="QuadreDeText 6"/>
          <p:cNvSpPr txBox="1"/>
          <p:nvPr/>
        </p:nvSpPr>
        <p:spPr>
          <a:xfrm>
            <a:off x="6765365" y="1858697"/>
            <a:ext cx="3575017" cy="369332"/>
          </a:xfrm>
          <a:prstGeom prst="rect">
            <a:avLst/>
          </a:prstGeom>
          <a:noFill/>
        </p:spPr>
        <p:txBody>
          <a:bodyPr wrap="none" rtlCol="0">
            <a:spAutoFit/>
          </a:bodyPr>
          <a:lstStyle/>
          <a:p>
            <a:pPr algn="ctr"/>
            <a:r>
              <a:rPr lang="ca-ES" b="1" dirty="0"/>
              <a:t>Reducció de la intensitat energètica</a:t>
            </a:r>
          </a:p>
        </p:txBody>
      </p:sp>
      <p:sp>
        <p:nvSpPr>
          <p:cNvPr id="2" name="Rectangle 1"/>
          <p:cNvSpPr/>
          <p:nvPr/>
        </p:nvSpPr>
        <p:spPr>
          <a:xfrm>
            <a:off x="2218156" y="5408087"/>
            <a:ext cx="8283591" cy="707886"/>
          </a:xfrm>
          <a:prstGeom prst="rect">
            <a:avLst/>
          </a:prstGeom>
          <a:noFill/>
        </p:spPr>
        <p:txBody>
          <a:bodyPr wrap="square">
            <a:spAutoFit/>
          </a:bodyPr>
          <a:lstStyle/>
          <a:p>
            <a:pPr marL="180975" algn="just">
              <a:spcAft>
                <a:spcPts val="600"/>
              </a:spcAft>
            </a:pPr>
            <a:r>
              <a:rPr lang="ca-ES" sz="2000" b="1" dirty="0">
                <a:latin typeface="Helvetica" panose="020B0604020202020204" pitchFamily="34" charset="0"/>
                <a:cs typeface="Helvetica" panose="020B0604020202020204" pitchFamily="34" charset="0"/>
              </a:rPr>
              <a:t>Forta electrificació de l’economia: del 24,8% al 76,6% de la demanda d’energia final.</a:t>
            </a:r>
          </a:p>
        </p:txBody>
      </p:sp>
      <p:sp>
        <p:nvSpPr>
          <p:cNvPr id="9" name="QuadreDeText 8"/>
          <p:cNvSpPr txBox="1"/>
          <p:nvPr/>
        </p:nvSpPr>
        <p:spPr>
          <a:xfrm>
            <a:off x="2330238" y="4875163"/>
            <a:ext cx="1396793" cy="369332"/>
          </a:xfrm>
          <a:prstGeom prst="rect">
            <a:avLst/>
          </a:prstGeom>
          <a:noFill/>
        </p:spPr>
        <p:txBody>
          <a:bodyPr wrap="none" rtlCol="0">
            <a:spAutoFit/>
          </a:bodyPr>
          <a:lstStyle/>
          <a:p>
            <a:pPr algn="ctr"/>
            <a:r>
              <a:rPr lang="ca-ES" b="1" dirty="0"/>
              <a:t>Electrificació</a:t>
            </a:r>
            <a:endParaRPr lang="ca-ES" b="1" dirty="0"/>
          </a:p>
        </p:txBody>
      </p:sp>
    </p:spTree>
    <p:extLst>
      <p:ext uri="{BB962C8B-B14F-4D97-AF65-F5344CB8AC3E}">
        <p14:creationId xmlns:p14="http://schemas.microsoft.com/office/powerpoint/2010/main" val="25500883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3FBE5678-A941-4BDC-82F5-EB05BB151085}"/>
              </a:ext>
            </a:extLst>
          </p:cNvPr>
          <p:cNvGrpSpPr/>
          <p:nvPr/>
        </p:nvGrpSpPr>
        <p:grpSpPr>
          <a:xfrm>
            <a:off x="385740" y="273552"/>
            <a:ext cx="10761555" cy="621474"/>
            <a:chOff x="385740" y="273552"/>
            <a:chExt cx="10761555" cy="621474"/>
          </a:xfrm>
        </p:grpSpPr>
        <p:sp>
          <p:nvSpPr>
            <p:cNvPr id="10" name="Elipse 9">
              <a:extLst>
                <a:ext uri="{FF2B5EF4-FFF2-40B4-BE49-F238E27FC236}">
                  <a16:creationId xmlns:a16="http://schemas.microsoft.com/office/drawing/2014/main" id="{A138FF50-5EE8-4556-B169-51BD96A7D121}"/>
                </a:ext>
              </a:extLst>
            </p:cNvPr>
            <p:cNvSpPr/>
            <p:nvPr/>
          </p:nvSpPr>
          <p:spPr>
            <a:xfrm>
              <a:off x="385740" y="273552"/>
              <a:ext cx="540000" cy="540000"/>
            </a:xfrm>
            <a:prstGeom prst="ellipse">
              <a:avLst/>
            </a:prstGeom>
            <a:solidFill>
              <a:srgbClr val="FCC8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latin typeface="Calibri" panose="020F0502020204030204" pitchFamily="34" charset="0"/>
                  <a:cs typeface="Calibri" panose="020F0502020204030204" pitchFamily="34" charset="0"/>
                </a:rPr>
                <a:t>3</a:t>
              </a:r>
              <a:endParaRPr lang="ca-ES" sz="2000" b="1" dirty="0">
                <a:latin typeface="Calibri" panose="020F0502020204030204" pitchFamily="34" charset="0"/>
                <a:cs typeface="Calibri" panose="020F0502020204030204" pitchFamily="34" charset="0"/>
              </a:endParaRPr>
            </a:p>
          </p:txBody>
        </p:sp>
        <p:sp>
          <p:nvSpPr>
            <p:cNvPr id="11" name="Marcador de texto 2">
              <a:extLst>
                <a:ext uri="{FF2B5EF4-FFF2-40B4-BE49-F238E27FC236}">
                  <a16:creationId xmlns:a16="http://schemas.microsoft.com/office/drawing/2014/main" id="{867822AF-3850-4196-BEED-B4A9A3C5A130}"/>
                </a:ext>
              </a:extLst>
            </p:cNvPr>
            <p:cNvSpPr txBox="1">
              <a:spLocks/>
            </p:cNvSpPr>
            <p:nvPr/>
          </p:nvSpPr>
          <p:spPr>
            <a:xfrm>
              <a:off x="1044704" y="273569"/>
              <a:ext cx="10102591" cy="621457"/>
            </a:xfrm>
            <a:prstGeom prst="rect">
              <a:avLst/>
            </a:prstGeom>
          </p:spPr>
          <p:txBody>
            <a:bodyPr vert="horz" lIns="0" tIns="0" rIns="0" bIns="0" rtlCol="0">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accent4"/>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a-ES" sz="3400" dirty="0"/>
                <a:t>Resultats: potencial eòlic</a:t>
              </a:r>
            </a:p>
            <a:p>
              <a:r>
                <a:rPr lang="ca-ES" sz="2100" dirty="0"/>
                <a:t>Generació Eòlica (</a:t>
              </a:r>
              <a:r>
                <a:rPr lang="ca-ES" sz="2100" dirty="0" err="1"/>
                <a:t>GWh</a:t>
              </a:r>
              <a:r>
                <a:rPr lang="ca-ES" sz="2100" dirty="0"/>
                <a:t>)</a:t>
              </a:r>
              <a:endParaRPr lang="ca-ES" sz="1600" dirty="0"/>
            </a:p>
            <a:p>
              <a:endParaRPr lang="ca-ES" dirty="0"/>
            </a:p>
          </p:txBody>
        </p:sp>
      </p:grpSp>
      <p:graphicFrame>
        <p:nvGraphicFramePr>
          <p:cNvPr id="16" name="Tabla 15">
            <a:extLst>
              <a:ext uri="{FF2B5EF4-FFF2-40B4-BE49-F238E27FC236}">
                <a16:creationId xmlns:a16="http://schemas.microsoft.com/office/drawing/2014/main" id="{86EBA4FC-9C65-4264-9F0A-CD3304D73AFA}"/>
              </a:ext>
            </a:extLst>
          </p:cNvPr>
          <p:cNvGraphicFramePr>
            <a:graphicFrameLocks noGrp="1"/>
          </p:cNvGraphicFramePr>
          <p:nvPr>
            <p:extLst/>
          </p:nvPr>
        </p:nvGraphicFramePr>
        <p:xfrm>
          <a:off x="8327007" y="1294517"/>
          <a:ext cx="2086500" cy="4268965"/>
        </p:xfrm>
        <a:graphic>
          <a:graphicData uri="http://schemas.openxmlformats.org/drawingml/2006/table">
            <a:tbl>
              <a:tblPr/>
              <a:tblGrid>
                <a:gridCol w="1043250">
                  <a:extLst>
                    <a:ext uri="{9D8B030D-6E8A-4147-A177-3AD203B41FA5}">
                      <a16:colId xmlns:a16="http://schemas.microsoft.com/office/drawing/2014/main" val="1892343072"/>
                    </a:ext>
                  </a:extLst>
                </a:gridCol>
                <a:gridCol w="1043250">
                  <a:extLst>
                    <a:ext uri="{9D8B030D-6E8A-4147-A177-3AD203B41FA5}">
                      <a16:colId xmlns:a16="http://schemas.microsoft.com/office/drawing/2014/main" val="204607606"/>
                    </a:ext>
                  </a:extLst>
                </a:gridCol>
              </a:tblGrid>
              <a:tr h="671809">
                <a:tc>
                  <a:txBody>
                    <a:bodyPr/>
                    <a:lstStyle/>
                    <a:p>
                      <a:pPr algn="ctr" rtl="0" fontAlgn="ctr"/>
                      <a:r>
                        <a:rPr lang="es-ES" sz="1200" b="1" i="0" u="none" strike="noStrike">
                          <a:solidFill>
                            <a:srgbClr val="FFFFFF"/>
                          </a:solidFill>
                          <a:effectLst/>
                          <a:latin typeface="Calibri" panose="020F0502020204030204" pitchFamily="34" charset="0"/>
                        </a:rPr>
                        <a:t>Comarca</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CC812"/>
                    </a:solidFill>
                  </a:tcPr>
                </a:tc>
                <a:tc>
                  <a:txBody>
                    <a:bodyPr/>
                    <a:lstStyle/>
                    <a:p>
                      <a:pPr algn="ctr" rtl="0" fontAlgn="ctr"/>
                      <a:r>
                        <a:rPr lang="es-ES" sz="1200" b="1" i="0" u="none" strike="noStrike">
                          <a:solidFill>
                            <a:srgbClr val="FFFFFF"/>
                          </a:solidFill>
                          <a:effectLst/>
                          <a:latin typeface="Calibri" panose="020F0502020204030204" pitchFamily="34" charset="0"/>
                        </a:rPr>
                        <a:t>Generació eòlica GWh</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CC812"/>
                    </a:solidFill>
                  </a:tcPr>
                </a:tc>
                <a:extLst>
                  <a:ext uri="{0D108BD9-81ED-4DB2-BD59-A6C34878D82A}">
                    <a16:rowId xmlns:a16="http://schemas.microsoft.com/office/drawing/2014/main" val="4277395332"/>
                  </a:ext>
                </a:extLst>
              </a:tr>
              <a:tr h="212598">
                <a:tc>
                  <a:txBody>
                    <a:bodyPr/>
                    <a:lstStyle/>
                    <a:p>
                      <a:pPr algn="ctr" rtl="0" fontAlgn="ctr"/>
                      <a:r>
                        <a:rPr lang="es-ES" sz="1100" b="1" i="0" u="none" strike="noStrike" dirty="0">
                          <a:solidFill>
                            <a:srgbClr val="929497"/>
                          </a:solidFill>
                          <a:effectLst/>
                          <a:latin typeface="Calibri" panose="020F0502020204030204" pitchFamily="34" charset="0"/>
                        </a:rPr>
                        <a:t>Alta Ribagorça</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marL="0" algn="ctr" defTabSz="914400" rtl="0" eaLnBrk="1" fontAlgn="ctr" latinLnBrk="0" hangingPunct="1"/>
                      <a:r>
                        <a:rPr lang="es-ES" sz="1100" b="0" i="0" u="none" strike="noStrike" kern="1200" dirty="0">
                          <a:solidFill>
                            <a:srgbClr val="929497"/>
                          </a:solidFill>
                          <a:effectLst/>
                          <a:latin typeface="Calibri" panose="020F0502020204030204" pitchFamily="34" charset="0"/>
                          <a:ea typeface="+mn-ea"/>
                          <a:cs typeface="+mn-cs"/>
                        </a:rPr>
                        <a:t>12</a:t>
                      </a:r>
                    </a:p>
                  </a:txBody>
                  <a:tcPr marL="7620" marR="7620" marT="7620" marB="0" anchor="b">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1517139628"/>
                  </a:ext>
                </a:extLst>
              </a:tr>
              <a:tr h="416691">
                <a:tc>
                  <a:txBody>
                    <a:bodyPr/>
                    <a:lstStyle/>
                    <a:p>
                      <a:pPr algn="ctr" rtl="0" fontAlgn="ctr"/>
                      <a:r>
                        <a:rPr lang="es-ES" sz="1100" b="1" i="0" u="none" strike="noStrike">
                          <a:solidFill>
                            <a:srgbClr val="929497"/>
                          </a:solidFill>
                          <a:effectLst/>
                          <a:latin typeface="Calibri" panose="020F0502020204030204" pitchFamily="34" charset="0"/>
                        </a:rPr>
                        <a:t>Alt Urgell</a:t>
                      </a:r>
                      <a:endParaRPr lang="es-ES" sz="1100" b="1" i="0" u="none" strike="noStrike" dirty="0">
                        <a:solidFill>
                          <a:srgbClr val="929497"/>
                        </a:solidFill>
                        <a:effectLst/>
                        <a:latin typeface="Calibri" panose="020F0502020204030204" pitchFamily="34" charset="0"/>
                      </a:endParaRP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marL="0" algn="ctr" defTabSz="914400" rtl="0" eaLnBrk="1" fontAlgn="ctr" latinLnBrk="0" hangingPunct="1"/>
                      <a:r>
                        <a:rPr lang="es-ES" sz="1100" b="0" i="0" u="none" strike="noStrike" kern="1200" dirty="0">
                          <a:solidFill>
                            <a:srgbClr val="929497"/>
                          </a:solidFill>
                          <a:effectLst/>
                          <a:latin typeface="Calibri" panose="020F0502020204030204" pitchFamily="34" charset="0"/>
                          <a:ea typeface="+mn-ea"/>
                          <a:cs typeface="+mn-cs"/>
                        </a:rPr>
                        <a:t>0</a:t>
                      </a:r>
                    </a:p>
                  </a:txBody>
                  <a:tcPr marL="7620" marR="7620" marT="7620" marB="0" anchor="b">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2144906996"/>
                  </a:ext>
                </a:extLst>
              </a:tr>
              <a:tr h="212598">
                <a:tc>
                  <a:txBody>
                    <a:bodyPr/>
                    <a:lstStyle/>
                    <a:p>
                      <a:pPr algn="ctr" rtl="0" fontAlgn="ctr"/>
                      <a:r>
                        <a:rPr lang="es-ES" sz="1100" b="1" i="0" u="none" strike="noStrike">
                          <a:solidFill>
                            <a:srgbClr val="929497"/>
                          </a:solidFill>
                          <a:effectLst/>
                          <a:latin typeface="Calibri" panose="020F0502020204030204" pitchFamily="34" charset="0"/>
                        </a:rPr>
                        <a:t>Berguedà</a:t>
                      </a:r>
                      <a:endParaRPr lang="es-ES" sz="1100" b="1" i="0" u="none" strike="noStrike" dirty="0">
                        <a:solidFill>
                          <a:srgbClr val="929497"/>
                        </a:solidFill>
                        <a:effectLst/>
                        <a:latin typeface="Calibri" panose="020F0502020204030204" pitchFamily="34" charset="0"/>
                      </a:endParaRP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marL="0" algn="ctr" defTabSz="914400" rtl="0" eaLnBrk="1" fontAlgn="ctr" latinLnBrk="0" hangingPunct="1"/>
                      <a:r>
                        <a:rPr lang="es-ES" sz="1100" b="0" i="0" u="none" strike="noStrike" kern="1200" dirty="0">
                          <a:solidFill>
                            <a:srgbClr val="929497"/>
                          </a:solidFill>
                          <a:effectLst/>
                          <a:latin typeface="Calibri" panose="020F0502020204030204" pitchFamily="34" charset="0"/>
                          <a:ea typeface="+mn-ea"/>
                          <a:cs typeface="+mn-cs"/>
                        </a:rPr>
                        <a:t>0</a:t>
                      </a:r>
                    </a:p>
                  </a:txBody>
                  <a:tcPr marL="7620" marR="7620" marT="7620" marB="0" anchor="b">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354552890"/>
                  </a:ext>
                </a:extLst>
              </a:tr>
              <a:tr h="212598">
                <a:tc>
                  <a:txBody>
                    <a:bodyPr/>
                    <a:lstStyle/>
                    <a:p>
                      <a:pPr algn="ctr" rtl="0" fontAlgn="ctr"/>
                      <a:r>
                        <a:rPr lang="es-ES" sz="1100" b="1" i="0" u="none" strike="noStrike">
                          <a:solidFill>
                            <a:srgbClr val="929497"/>
                          </a:solidFill>
                          <a:effectLst/>
                          <a:latin typeface="Calibri" panose="020F0502020204030204" pitchFamily="34" charset="0"/>
                        </a:rPr>
                        <a:t>Cerdanya</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marL="0" algn="ctr" defTabSz="914400" rtl="0" eaLnBrk="1" fontAlgn="ctr" latinLnBrk="0" hangingPunct="1"/>
                      <a:r>
                        <a:rPr lang="es-ES" sz="1100" b="0" i="0" u="none" strike="noStrike" kern="1200">
                          <a:solidFill>
                            <a:srgbClr val="929497"/>
                          </a:solidFill>
                          <a:effectLst/>
                          <a:latin typeface="Calibri" panose="020F0502020204030204" pitchFamily="34" charset="0"/>
                          <a:ea typeface="+mn-ea"/>
                          <a:cs typeface="+mn-cs"/>
                        </a:rPr>
                        <a:t>1760</a:t>
                      </a:r>
                    </a:p>
                  </a:txBody>
                  <a:tcPr marL="7620" marR="7620" marT="7620" marB="0" anchor="b">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1078818297"/>
                  </a:ext>
                </a:extLst>
              </a:tr>
              <a:tr h="212598">
                <a:tc>
                  <a:txBody>
                    <a:bodyPr/>
                    <a:lstStyle/>
                    <a:p>
                      <a:pPr algn="ctr" rtl="0" fontAlgn="ctr"/>
                      <a:r>
                        <a:rPr lang="es-ES" sz="1100" b="1" i="0" u="none" strike="noStrike">
                          <a:solidFill>
                            <a:srgbClr val="929497"/>
                          </a:solidFill>
                          <a:effectLst/>
                          <a:latin typeface="Calibri" panose="020F0502020204030204" pitchFamily="34" charset="0"/>
                        </a:rPr>
                        <a:t>Garrigues</a:t>
                      </a:r>
                      <a:endParaRPr lang="es-ES" sz="1100" b="1" i="0" u="none" strike="noStrike" dirty="0">
                        <a:solidFill>
                          <a:srgbClr val="929497"/>
                        </a:solidFill>
                        <a:effectLst/>
                        <a:latin typeface="Calibri" panose="020F0502020204030204" pitchFamily="34" charset="0"/>
                      </a:endParaRP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marL="0" algn="ctr" defTabSz="914400" rtl="0" eaLnBrk="1" fontAlgn="ctr" latinLnBrk="0" hangingPunct="1"/>
                      <a:r>
                        <a:rPr lang="es-ES" sz="1100" b="0" i="0" u="none" strike="noStrike" kern="1200" dirty="0">
                          <a:solidFill>
                            <a:srgbClr val="929497"/>
                          </a:solidFill>
                          <a:effectLst/>
                          <a:latin typeface="Calibri" panose="020F0502020204030204" pitchFamily="34" charset="0"/>
                          <a:ea typeface="+mn-ea"/>
                          <a:cs typeface="+mn-cs"/>
                        </a:rPr>
                        <a:t>0</a:t>
                      </a:r>
                    </a:p>
                  </a:txBody>
                  <a:tcPr marL="7620" marR="7620" marT="7620" marB="0" anchor="b">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1111898685"/>
                  </a:ext>
                </a:extLst>
              </a:tr>
              <a:tr h="212598">
                <a:tc>
                  <a:txBody>
                    <a:bodyPr/>
                    <a:lstStyle/>
                    <a:p>
                      <a:pPr algn="ctr" rtl="0" fontAlgn="ctr"/>
                      <a:r>
                        <a:rPr lang="es-ES" sz="1100" b="1" i="0" u="none" strike="noStrike">
                          <a:solidFill>
                            <a:srgbClr val="929497"/>
                          </a:solidFill>
                          <a:effectLst/>
                          <a:latin typeface="Calibri" panose="020F0502020204030204" pitchFamily="34" charset="0"/>
                        </a:rPr>
                        <a:t>Noguera</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marL="0" algn="ctr" defTabSz="914400" rtl="0" eaLnBrk="1" fontAlgn="ctr" latinLnBrk="0" hangingPunct="1"/>
                      <a:r>
                        <a:rPr lang="es-ES" sz="1100" b="0" i="0" u="none" strike="noStrike" kern="1200">
                          <a:solidFill>
                            <a:srgbClr val="929497"/>
                          </a:solidFill>
                          <a:effectLst/>
                          <a:latin typeface="Calibri" panose="020F0502020204030204" pitchFamily="34" charset="0"/>
                          <a:ea typeface="+mn-ea"/>
                          <a:cs typeface="+mn-cs"/>
                        </a:rPr>
                        <a:t>0</a:t>
                      </a:r>
                    </a:p>
                  </a:txBody>
                  <a:tcPr marL="7620" marR="7620" marT="7620" marB="0" anchor="b">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2655427643"/>
                  </a:ext>
                </a:extLst>
              </a:tr>
              <a:tr h="212598">
                <a:tc>
                  <a:txBody>
                    <a:bodyPr/>
                    <a:lstStyle/>
                    <a:p>
                      <a:pPr algn="ctr" rtl="0" fontAlgn="ctr"/>
                      <a:r>
                        <a:rPr lang="es-ES" sz="1100" b="1" i="0" u="none" strike="noStrike">
                          <a:solidFill>
                            <a:srgbClr val="929497"/>
                          </a:solidFill>
                          <a:effectLst/>
                          <a:latin typeface="Calibri" panose="020F0502020204030204" pitchFamily="34" charset="0"/>
                        </a:rPr>
                        <a:t>Pallars Jussà</a:t>
                      </a:r>
                      <a:endParaRPr lang="es-ES" sz="1100" b="1" i="0" u="none" strike="noStrike" dirty="0">
                        <a:solidFill>
                          <a:srgbClr val="929497"/>
                        </a:solidFill>
                        <a:effectLst/>
                        <a:latin typeface="Calibri" panose="020F0502020204030204" pitchFamily="34" charset="0"/>
                      </a:endParaRP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marL="0" algn="ctr" defTabSz="914400" rtl="0" eaLnBrk="1" fontAlgn="ctr" latinLnBrk="0" hangingPunct="1"/>
                      <a:r>
                        <a:rPr lang="es-ES" sz="1100" b="0" i="0" u="none" strike="noStrike" kern="1200" dirty="0">
                          <a:solidFill>
                            <a:srgbClr val="929497"/>
                          </a:solidFill>
                          <a:effectLst/>
                          <a:latin typeface="Calibri" panose="020F0502020204030204" pitchFamily="34" charset="0"/>
                          <a:ea typeface="+mn-ea"/>
                          <a:cs typeface="+mn-cs"/>
                        </a:rPr>
                        <a:t>48</a:t>
                      </a:r>
                    </a:p>
                  </a:txBody>
                  <a:tcPr marL="7620" marR="7620" marT="7620" marB="0" anchor="b">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518081675"/>
                  </a:ext>
                </a:extLst>
              </a:tr>
              <a:tr h="416691">
                <a:tc>
                  <a:txBody>
                    <a:bodyPr/>
                    <a:lstStyle/>
                    <a:p>
                      <a:pPr algn="ctr" rtl="0" fontAlgn="ctr"/>
                      <a:r>
                        <a:rPr lang="es-ES" sz="1100" b="1" i="0" u="none" strike="noStrike">
                          <a:solidFill>
                            <a:srgbClr val="929497"/>
                          </a:solidFill>
                          <a:effectLst/>
                          <a:latin typeface="Calibri" panose="020F0502020204030204" pitchFamily="34" charset="0"/>
                        </a:rPr>
                        <a:t>Pallars Sobirà</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marL="0" algn="ctr" defTabSz="914400" rtl="0" eaLnBrk="1" fontAlgn="ctr" latinLnBrk="0" hangingPunct="1"/>
                      <a:r>
                        <a:rPr lang="es-ES" sz="1100" b="0" i="0" u="none" strike="noStrike" kern="1200" dirty="0">
                          <a:solidFill>
                            <a:srgbClr val="929497"/>
                          </a:solidFill>
                          <a:effectLst/>
                          <a:latin typeface="Calibri" panose="020F0502020204030204" pitchFamily="34" charset="0"/>
                          <a:ea typeface="+mn-ea"/>
                          <a:cs typeface="+mn-cs"/>
                        </a:rPr>
                        <a:t>0</a:t>
                      </a:r>
                    </a:p>
                  </a:txBody>
                  <a:tcPr marL="7620" marR="7620" marT="7620" marB="0" anchor="b">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1852046376"/>
                  </a:ext>
                </a:extLst>
              </a:tr>
              <a:tr h="212598">
                <a:tc>
                  <a:txBody>
                    <a:bodyPr/>
                    <a:lstStyle/>
                    <a:p>
                      <a:pPr algn="ctr" rtl="0" fontAlgn="ctr"/>
                      <a:r>
                        <a:rPr lang="es-ES" sz="1100" b="1" i="0" u="none" strike="noStrike">
                          <a:solidFill>
                            <a:srgbClr val="929497"/>
                          </a:solidFill>
                          <a:effectLst/>
                          <a:latin typeface="Calibri" panose="020F0502020204030204" pitchFamily="34" charset="0"/>
                        </a:rPr>
                        <a:t>Pla d'Urgell</a:t>
                      </a:r>
                      <a:endParaRPr lang="es-ES" sz="1100" b="1" i="0" u="none" strike="noStrike" dirty="0">
                        <a:solidFill>
                          <a:srgbClr val="929497"/>
                        </a:solidFill>
                        <a:effectLst/>
                        <a:latin typeface="Calibri" panose="020F0502020204030204" pitchFamily="34" charset="0"/>
                      </a:endParaRP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marL="0" algn="ctr" defTabSz="914400" rtl="0" eaLnBrk="1" fontAlgn="ctr" latinLnBrk="0" hangingPunct="1"/>
                      <a:r>
                        <a:rPr lang="es-ES" sz="1100" b="0" i="0" u="none" strike="noStrike" kern="1200" dirty="0">
                          <a:solidFill>
                            <a:srgbClr val="929497"/>
                          </a:solidFill>
                          <a:effectLst/>
                          <a:latin typeface="Calibri" panose="020F0502020204030204" pitchFamily="34" charset="0"/>
                          <a:ea typeface="+mn-ea"/>
                          <a:cs typeface="+mn-cs"/>
                        </a:rPr>
                        <a:t>2297</a:t>
                      </a:r>
                    </a:p>
                  </a:txBody>
                  <a:tcPr marL="7620" marR="7620" marT="7620" marB="0" anchor="b">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3175098578"/>
                  </a:ext>
                </a:extLst>
              </a:tr>
              <a:tr h="212598">
                <a:tc>
                  <a:txBody>
                    <a:bodyPr/>
                    <a:lstStyle/>
                    <a:p>
                      <a:pPr algn="ctr" rtl="0" fontAlgn="ctr"/>
                      <a:r>
                        <a:rPr lang="es-ES" sz="1100" b="1" i="0" u="none" strike="noStrike">
                          <a:solidFill>
                            <a:srgbClr val="929497"/>
                          </a:solidFill>
                          <a:effectLst/>
                          <a:latin typeface="Calibri" panose="020F0502020204030204" pitchFamily="34" charset="0"/>
                        </a:rPr>
                        <a:t>Segarra</a:t>
                      </a:r>
                      <a:endParaRPr lang="es-ES" sz="1100" b="1" i="0" u="none" strike="noStrike" dirty="0">
                        <a:solidFill>
                          <a:srgbClr val="929497"/>
                        </a:solidFill>
                        <a:effectLst/>
                        <a:latin typeface="Calibri" panose="020F0502020204030204" pitchFamily="34" charset="0"/>
                      </a:endParaRP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marL="0" algn="ctr" defTabSz="914400" rtl="0" eaLnBrk="1" fontAlgn="ctr" latinLnBrk="0" hangingPunct="1"/>
                      <a:r>
                        <a:rPr lang="es-ES" sz="1100" b="0" i="0" u="none" strike="noStrike" kern="1200" dirty="0">
                          <a:solidFill>
                            <a:srgbClr val="929497"/>
                          </a:solidFill>
                          <a:effectLst/>
                          <a:latin typeface="Calibri" panose="020F0502020204030204" pitchFamily="34" charset="0"/>
                          <a:ea typeface="+mn-ea"/>
                          <a:cs typeface="+mn-cs"/>
                        </a:rPr>
                        <a:t>1081</a:t>
                      </a:r>
                    </a:p>
                  </a:txBody>
                  <a:tcPr marL="7620" marR="7620" marT="7620" marB="0" anchor="b">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623794525"/>
                  </a:ext>
                </a:extLst>
              </a:tr>
              <a:tr h="212598">
                <a:tc>
                  <a:txBody>
                    <a:bodyPr/>
                    <a:lstStyle/>
                    <a:p>
                      <a:pPr algn="ctr" rtl="0" fontAlgn="ctr"/>
                      <a:r>
                        <a:rPr lang="es-ES" sz="1100" b="1" i="0" u="none" strike="noStrike">
                          <a:solidFill>
                            <a:srgbClr val="929497"/>
                          </a:solidFill>
                          <a:effectLst/>
                          <a:latin typeface="Calibri" panose="020F0502020204030204" pitchFamily="34" charset="0"/>
                        </a:rPr>
                        <a:t>Segrià</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marL="0" algn="ctr" defTabSz="914400" rtl="0" eaLnBrk="1" fontAlgn="ctr" latinLnBrk="0" hangingPunct="1"/>
                      <a:r>
                        <a:rPr lang="es-ES" sz="1100" b="0" i="0" u="none" strike="noStrike" kern="1200" dirty="0">
                          <a:solidFill>
                            <a:srgbClr val="929497"/>
                          </a:solidFill>
                          <a:effectLst/>
                          <a:latin typeface="Calibri" panose="020F0502020204030204" pitchFamily="34" charset="0"/>
                          <a:ea typeface="+mn-ea"/>
                          <a:cs typeface="+mn-cs"/>
                        </a:rPr>
                        <a:t>89</a:t>
                      </a:r>
                    </a:p>
                  </a:txBody>
                  <a:tcPr marL="7620" marR="7620" marT="7620" marB="0" anchor="b">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3068624072"/>
                  </a:ext>
                </a:extLst>
              </a:tr>
              <a:tr h="212598">
                <a:tc>
                  <a:txBody>
                    <a:bodyPr/>
                    <a:lstStyle/>
                    <a:p>
                      <a:pPr algn="ctr" rtl="0" fontAlgn="ctr"/>
                      <a:r>
                        <a:rPr lang="es-ES" sz="1100" b="1" i="0" u="none" strike="noStrike">
                          <a:solidFill>
                            <a:srgbClr val="929497"/>
                          </a:solidFill>
                          <a:effectLst/>
                          <a:latin typeface="Calibri" panose="020F0502020204030204" pitchFamily="34" charset="0"/>
                        </a:rPr>
                        <a:t>Solsonès</a:t>
                      </a:r>
                      <a:endParaRPr lang="es-ES" sz="1100" b="1" i="0" u="none" strike="noStrike" dirty="0">
                        <a:solidFill>
                          <a:srgbClr val="929497"/>
                        </a:solidFill>
                        <a:effectLst/>
                        <a:latin typeface="Calibri" panose="020F0502020204030204" pitchFamily="34" charset="0"/>
                      </a:endParaRP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marL="0" algn="ctr" defTabSz="914400" rtl="0" eaLnBrk="1" fontAlgn="ctr" latinLnBrk="0" hangingPunct="1"/>
                      <a:r>
                        <a:rPr lang="es-ES" sz="1100" b="0" i="0" u="none" strike="noStrike" kern="1200" dirty="0">
                          <a:solidFill>
                            <a:srgbClr val="929497"/>
                          </a:solidFill>
                          <a:effectLst/>
                          <a:latin typeface="Calibri" panose="020F0502020204030204" pitchFamily="34" charset="0"/>
                          <a:ea typeface="+mn-ea"/>
                          <a:cs typeface="+mn-cs"/>
                        </a:rPr>
                        <a:t>422</a:t>
                      </a:r>
                    </a:p>
                  </a:txBody>
                  <a:tcPr marL="7620" marR="7620" marT="7620" marB="0" anchor="b">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3592451078"/>
                  </a:ext>
                </a:extLst>
              </a:tr>
              <a:tr h="212598">
                <a:tc>
                  <a:txBody>
                    <a:bodyPr/>
                    <a:lstStyle/>
                    <a:p>
                      <a:pPr algn="ctr" rtl="0" fontAlgn="ctr"/>
                      <a:r>
                        <a:rPr lang="es-ES" sz="1100" b="1" i="0" u="none" strike="noStrike">
                          <a:solidFill>
                            <a:srgbClr val="929497"/>
                          </a:solidFill>
                          <a:effectLst/>
                          <a:latin typeface="Calibri" panose="020F0502020204030204" pitchFamily="34" charset="0"/>
                        </a:rPr>
                        <a:t>Urgell</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marL="0" algn="ctr" defTabSz="914400" rtl="0" eaLnBrk="1" fontAlgn="ctr" latinLnBrk="0" hangingPunct="1"/>
                      <a:r>
                        <a:rPr lang="es-ES" sz="1100" b="0" i="0" u="none" strike="noStrike" kern="1200" dirty="0">
                          <a:solidFill>
                            <a:srgbClr val="929497"/>
                          </a:solidFill>
                          <a:effectLst/>
                          <a:latin typeface="Calibri" panose="020F0502020204030204" pitchFamily="34" charset="0"/>
                          <a:ea typeface="+mn-ea"/>
                          <a:cs typeface="+mn-cs"/>
                        </a:rPr>
                        <a:t>0</a:t>
                      </a:r>
                    </a:p>
                  </a:txBody>
                  <a:tcPr marL="7620" marR="7620" marT="7620" marB="0" anchor="b">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2142190210"/>
                  </a:ext>
                </a:extLst>
              </a:tr>
              <a:tr h="212598">
                <a:tc>
                  <a:txBody>
                    <a:bodyPr/>
                    <a:lstStyle/>
                    <a:p>
                      <a:pPr algn="ctr" rtl="0" fontAlgn="ctr"/>
                      <a:r>
                        <a:rPr lang="es-ES" sz="1100" b="1" i="0" u="none" strike="noStrike">
                          <a:solidFill>
                            <a:srgbClr val="929497"/>
                          </a:solidFill>
                          <a:effectLst/>
                          <a:latin typeface="Calibri" panose="020F0502020204030204" pitchFamily="34" charset="0"/>
                        </a:rPr>
                        <a:t>Val d'Aran</a:t>
                      </a:r>
                      <a:endParaRPr lang="es-ES" sz="1100" b="1" i="0" u="none" strike="noStrike" dirty="0">
                        <a:solidFill>
                          <a:srgbClr val="929497"/>
                        </a:solidFill>
                        <a:effectLst/>
                        <a:latin typeface="Calibri" panose="020F0502020204030204" pitchFamily="34" charset="0"/>
                      </a:endParaRP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marL="0" algn="ctr" defTabSz="914400" rtl="0" eaLnBrk="1" fontAlgn="ctr" latinLnBrk="0" hangingPunct="1"/>
                      <a:r>
                        <a:rPr lang="es-ES" sz="1100" b="0" i="0" u="none" strike="noStrike" kern="1200" dirty="0">
                          <a:solidFill>
                            <a:srgbClr val="929497"/>
                          </a:solidFill>
                          <a:effectLst/>
                          <a:latin typeface="Calibri" panose="020F0502020204030204" pitchFamily="34" charset="0"/>
                          <a:ea typeface="+mn-ea"/>
                          <a:cs typeface="+mn-cs"/>
                        </a:rPr>
                        <a:t>12</a:t>
                      </a:r>
                    </a:p>
                  </a:txBody>
                  <a:tcPr marL="7620" marR="7620" marT="7620" marB="0" anchor="b">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2489209590"/>
                  </a:ext>
                </a:extLst>
              </a:tr>
              <a:tr h="212598">
                <a:tc>
                  <a:txBody>
                    <a:bodyPr/>
                    <a:lstStyle/>
                    <a:p>
                      <a:pPr algn="ctr" rtl="0" fontAlgn="ctr"/>
                      <a:r>
                        <a:rPr lang="es-ES" sz="1100" b="1" i="0" u="none" strike="noStrike" dirty="0">
                          <a:solidFill>
                            <a:srgbClr val="929497"/>
                          </a:solidFill>
                          <a:effectLst/>
                          <a:latin typeface="Calibri" panose="020F0502020204030204" pitchFamily="34" charset="0"/>
                        </a:rPr>
                        <a:t>TOTAL</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marL="0" algn="ctr" defTabSz="914400" rtl="0" eaLnBrk="1" fontAlgn="ctr" latinLnBrk="0" hangingPunct="1"/>
                      <a:r>
                        <a:rPr lang="es-ES" sz="1100" b="1" i="0" u="none" strike="noStrike" kern="1200" dirty="0">
                          <a:solidFill>
                            <a:srgbClr val="929497"/>
                          </a:solidFill>
                          <a:effectLst/>
                          <a:latin typeface="Calibri" panose="020F0502020204030204" pitchFamily="34" charset="0"/>
                          <a:ea typeface="+mn-ea"/>
                          <a:cs typeface="+mn-cs"/>
                        </a:rPr>
                        <a:t>5709,46</a:t>
                      </a:r>
                    </a:p>
                  </a:txBody>
                  <a:tcPr marL="7620" marR="7620" marT="7620" marB="0" anchor="b">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extLst>
                  <a:ext uri="{0D108BD9-81ED-4DB2-BD59-A6C34878D82A}">
                    <a16:rowId xmlns:a16="http://schemas.microsoft.com/office/drawing/2014/main" val="3549424969"/>
                  </a:ext>
                </a:extLst>
              </a:tr>
            </a:tbl>
          </a:graphicData>
        </a:graphic>
      </p:graphicFrame>
      <p:pic>
        <p:nvPicPr>
          <p:cNvPr id="9" name="Imagen 8">
            <a:extLst>
              <a:ext uri="{FF2B5EF4-FFF2-40B4-BE49-F238E27FC236}">
                <a16:creationId xmlns:a16="http://schemas.microsoft.com/office/drawing/2014/main" id="{0D169492-F11F-47CD-ADB9-755D06B40990}"/>
              </a:ext>
            </a:extLst>
          </p:cNvPr>
          <p:cNvPicPr>
            <a:picLocks noChangeAspect="1"/>
          </p:cNvPicPr>
          <p:nvPr/>
        </p:nvPicPr>
        <p:blipFill>
          <a:blip r:embed="rId2"/>
          <a:stretch>
            <a:fillRect/>
          </a:stretch>
        </p:blipFill>
        <p:spPr>
          <a:xfrm>
            <a:off x="1640665" y="1029810"/>
            <a:ext cx="4149709" cy="5489216"/>
          </a:xfrm>
          <a:prstGeom prst="rect">
            <a:avLst/>
          </a:prstGeom>
        </p:spPr>
      </p:pic>
      <p:pic>
        <p:nvPicPr>
          <p:cNvPr id="12" name="Imagen 11">
            <a:extLst>
              <a:ext uri="{FF2B5EF4-FFF2-40B4-BE49-F238E27FC236}">
                <a16:creationId xmlns:a16="http://schemas.microsoft.com/office/drawing/2014/main" id="{DF7241CA-76E4-44B1-B9F1-14FBA53B902F}"/>
              </a:ext>
            </a:extLst>
          </p:cNvPr>
          <p:cNvPicPr>
            <a:picLocks noChangeAspect="1"/>
          </p:cNvPicPr>
          <p:nvPr/>
        </p:nvPicPr>
        <p:blipFill>
          <a:blip r:embed="rId3"/>
          <a:stretch>
            <a:fillRect/>
          </a:stretch>
        </p:blipFill>
        <p:spPr>
          <a:xfrm>
            <a:off x="1044704" y="1313895"/>
            <a:ext cx="1201346" cy="1387086"/>
          </a:xfrm>
          <a:prstGeom prst="rect">
            <a:avLst/>
          </a:prstGeom>
        </p:spPr>
      </p:pic>
      <p:pic>
        <p:nvPicPr>
          <p:cNvPr id="15" name="Imagen 14">
            <a:extLst>
              <a:ext uri="{FF2B5EF4-FFF2-40B4-BE49-F238E27FC236}">
                <a16:creationId xmlns:a16="http://schemas.microsoft.com/office/drawing/2014/main" id="{BBE74E52-AE2A-42F6-9066-AA45CEA30D1F}"/>
              </a:ext>
            </a:extLst>
          </p:cNvPr>
          <p:cNvPicPr>
            <a:picLocks noChangeAspect="1"/>
          </p:cNvPicPr>
          <p:nvPr/>
        </p:nvPicPr>
        <p:blipFill>
          <a:blip r:embed="rId4"/>
          <a:stretch>
            <a:fillRect/>
          </a:stretch>
        </p:blipFill>
        <p:spPr>
          <a:xfrm>
            <a:off x="5015755" y="5125864"/>
            <a:ext cx="1080245" cy="875236"/>
          </a:xfrm>
          <a:prstGeom prst="rect">
            <a:avLst/>
          </a:prstGeom>
        </p:spPr>
      </p:pic>
    </p:spTree>
    <p:extLst>
      <p:ext uri="{BB962C8B-B14F-4D97-AF65-F5344CB8AC3E}">
        <p14:creationId xmlns:p14="http://schemas.microsoft.com/office/powerpoint/2010/main" val="23190894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arcador de texto 10">
            <a:extLst>
              <a:ext uri="{FF2B5EF4-FFF2-40B4-BE49-F238E27FC236}">
                <a16:creationId xmlns:a16="http://schemas.microsoft.com/office/drawing/2014/main" id="{EDF5A5FD-95D1-4AEE-B05D-EB31A3BF7100}"/>
              </a:ext>
            </a:extLst>
          </p:cNvPr>
          <p:cNvSpPr>
            <a:spLocks noGrp="1"/>
          </p:cNvSpPr>
          <p:nvPr>
            <p:ph type="body" sz="quarter" idx="18"/>
          </p:nvPr>
        </p:nvSpPr>
        <p:spPr/>
        <p:txBody>
          <a:bodyPr>
            <a:normAutofit fontScale="92500" lnSpcReduction="10000"/>
          </a:bodyPr>
          <a:lstStyle/>
          <a:p>
            <a:endParaRPr lang="es-ES"/>
          </a:p>
        </p:txBody>
      </p:sp>
      <p:grpSp>
        <p:nvGrpSpPr>
          <p:cNvPr id="6" name="Grupo 5">
            <a:extLst>
              <a:ext uri="{FF2B5EF4-FFF2-40B4-BE49-F238E27FC236}">
                <a16:creationId xmlns:a16="http://schemas.microsoft.com/office/drawing/2014/main" id="{ED6F9830-1364-47AC-BFB7-A777670F1FB4}"/>
              </a:ext>
            </a:extLst>
          </p:cNvPr>
          <p:cNvGrpSpPr/>
          <p:nvPr/>
        </p:nvGrpSpPr>
        <p:grpSpPr>
          <a:xfrm>
            <a:off x="385740" y="273552"/>
            <a:ext cx="10761555" cy="621474"/>
            <a:chOff x="385740" y="273552"/>
            <a:chExt cx="10761555" cy="621474"/>
          </a:xfrm>
        </p:grpSpPr>
        <p:sp>
          <p:nvSpPr>
            <p:cNvPr id="9" name="Elipse 8">
              <a:extLst>
                <a:ext uri="{FF2B5EF4-FFF2-40B4-BE49-F238E27FC236}">
                  <a16:creationId xmlns:a16="http://schemas.microsoft.com/office/drawing/2014/main" id="{7E93C3CF-B2DE-4F5C-98D4-1B8FBF9F219D}"/>
                </a:ext>
              </a:extLst>
            </p:cNvPr>
            <p:cNvSpPr/>
            <p:nvPr/>
          </p:nvSpPr>
          <p:spPr>
            <a:xfrm>
              <a:off x="385740" y="273552"/>
              <a:ext cx="540000" cy="540000"/>
            </a:xfrm>
            <a:prstGeom prst="ellipse">
              <a:avLst/>
            </a:prstGeom>
            <a:solidFill>
              <a:srgbClr val="FCC8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latin typeface="Calibri" panose="020F0502020204030204" pitchFamily="34" charset="0"/>
                  <a:cs typeface="Calibri" panose="020F0502020204030204" pitchFamily="34" charset="0"/>
                </a:rPr>
                <a:t>4</a:t>
              </a:r>
              <a:endParaRPr lang="ca-ES" sz="2000" b="1" dirty="0">
                <a:latin typeface="Calibri" panose="020F0502020204030204" pitchFamily="34" charset="0"/>
                <a:cs typeface="Calibri" panose="020F0502020204030204" pitchFamily="34" charset="0"/>
              </a:endParaRPr>
            </a:p>
          </p:txBody>
        </p:sp>
        <p:sp>
          <p:nvSpPr>
            <p:cNvPr id="10" name="Marcador de texto 2">
              <a:extLst>
                <a:ext uri="{FF2B5EF4-FFF2-40B4-BE49-F238E27FC236}">
                  <a16:creationId xmlns:a16="http://schemas.microsoft.com/office/drawing/2014/main" id="{B549A180-1496-4F66-B9C1-4FC3F01682A9}"/>
                </a:ext>
              </a:extLst>
            </p:cNvPr>
            <p:cNvSpPr txBox="1">
              <a:spLocks/>
            </p:cNvSpPr>
            <p:nvPr/>
          </p:nvSpPr>
          <p:spPr>
            <a:xfrm>
              <a:off x="1044704" y="273569"/>
              <a:ext cx="10102591" cy="621457"/>
            </a:xfrm>
            <a:prstGeom prst="rect">
              <a:avLst/>
            </a:prstGeom>
          </p:spPr>
          <p:txBody>
            <a:bodyPr vert="horz" lIns="0" tIns="0" rIns="0" bIns="0" rtlCol="0">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accent4"/>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a-ES" sz="3400" dirty="0"/>
                <a:t>Resultats: balanços elèctrics i autosuficiència </a:t>
              </a:r>
            </a:p>
            <a:p>
              <a:r>
                <a:rPr lang="ca-ES" sz="2100" dirty="0"/>
                <a:t>Consum elèctric</a:t>
              </a:r>
              <a:endParaRPr lang="ca-ES" dirty="0"/>
            </a:p>
          </p:txBody>
        </p:sp>
      </p:grpSp>
      <p:pic>
        <p:nvPicPr>
          <p:cNvPr id="7" name="Imagen 6">
            <a:extLst>
              <a:ext uri="{FF2B5EF4-FFF2-40B4-BE49-F238E27FC236}">
                <a16:creationId xmlns:a16="http://schemas.microsoft.com/office/drawing/2014/main" id="{61C20304-74A5-4675-94CD-D632C978E0F9}"/>
              </a:ext>
            </a:extLst>
          </p:cNvPr>
          <p:cNvPicPr>
            <a:picLocks noChangeAspect="1"/>
          </p:cNvPicPr>
          <p:nvPr/>
        </p:nvPicPr>
        <p:blipFill>
          <a:blip r:embed="rId2"/>
          <a:stretch>
            <a:fillRect/>
          </a:stretch>
        </p:blipFill>
        <p:spPr>
          <a:xfrm>
            <a:off x="2166151" y="900603"/>
            <a:ext cx="4746757" cy="5438992"/>
          </a:xfrm>
          <a:prstGeom prst="rect">
            <a:avLst/>
          </a:prstGeom>
        </p:spPr>
      </p:pic>
      <p:pic>
        <p:nvPicPr>
          <p:cNvPr id="3" name="Imagen 2">
            <a:extLst>
              <a:ext uri="{FF2B5EF4-FFF2-40B4-BE49-F238E27FC236}">
                <a16:creationId xmlns:a16="http://schemas.microsoft.com/office/drawing/2014/main" id="{B7C7448B-3FCA-4543-97DE-529715CD2D7F}"/>
              </a:ext>
            </a:extLst>
          </p:cNvPr>
          <p:cNvPicPr>
            <a:picLocks noChangeAspect="1"/>
          </p:cNvPicPr>
          <p:nvPr/>
        </p:nvPicPr>
        <p:blipFill>
          <a:blip r:embed="rId3"/>
          <a:stretch>
            <a:fillRect/>
          </a:stretch>
        </p:blipFill>
        <p:spPr>
          <a:xfrm>
            <a:off x="5575177" y="5119350"/>
            <a:ext cx="1219200" cy="1076325"/>
          </a:xfrm>
          <a:prstGeom prst="rect">
            <a:avLst/>
          </a:prstGeom>
        </p:spPr>
      </p:pic>
      <p:graphicFrame>
        <p:nvGraphicFramePr>
          <p:cNvPr id="5" name="Tabla 4">
            <a:extLst>
              <a:ext uri="{FF2B5EF4-FFF2-40B4-BE49-F238E27FC236}">
                <a16:creationId xmlns:a16="http://schemas.microsoft.com/office/drawing/2014/main" id="{346E7B15-9428-4304-A108-EC50D69C39B4}"/>
              </a:ext>
            </a:extLst>
          </p:cNvPr>
          <p:cNvGraphicFramePr>
            <a:graphicFrameLocks noGrp="1"/>
          </p:cNvGraphicFramePr>
          <p:nvPr>
            <p:extLst/>
          </p:nvPr>
        </p:nvGraphicFramePr>
        <p:xfrm>
          <a:off x="7548485" y="1287780"/>
          <a:ext cx="3598808" cy="3849145"/>
        </p:xfrm>
        <a:graphic>
          <a:graphicData uri="http://schemas.openxmlformats.org/drawingml/2006/table">
            <a:tbl>
              <a:tblPr/>
              <a:tblGrid>
                <a:gridCol w="899702">
                  <a:extLst>
                    <a:ext uri="{9D8B030D-6E8A-4147-A177-3AD203B41FA5}">
                      <a16:colId xmlns:a16="http://schemas.microsoft.com/office/drawing/2014/main" val="962695222"/>
                    </a:ext>
                  </a:extLst>
                </a:gridCol>
                <a:gridCol w="899702">
                  <a:extLst>
                    <a:ext uri="{9D8B030D-6E8A-4147-A177-3AD203B41FA5}">
                      <a16:colId xmlns:a16="http://schemas.microsoft.com/office/drawing/2014/main" val="3549022196"/>
                    </a:ext>
                  </a:extLst>
                </a:gridCol>
                <a:gridCol w="899702">
                  <a:extLst>
                    <a:ext uri="{9D8B030D-6E8A-4147-A177-3AD203B41FA5}">
                      <a16:colId xmlns:a16="http://schemas.microsoft.com/office/drawing/2014/main" val="1176082834"/>
                    </a:ext>
                  </a:extLst>
                </a:gridCol>
                <a:gridCol w="899702">
                  <a:extLst>
                    <a:ext uri="{9D8B030D-6E8A-4147-A177-3AD203B41FA5}">
                      <a16:colId xmlns:a16="http://schemas.microsoft.com/office/drawing/2014/main" val="3252823664"/>
                    </a:ext>
                  </a:extLst>
                </a:gridCol>
              </a:tblGrid>
              <a:tr h="402653">
                <a:tc>
                  <a:txBody>
                    <a:bodyPr/>
                    <a:lstStyle/>
                    <a:p>
                      <a:pPr algn="ctr" rtl="0" fontAlgn="ctr"/>
                      <a:r>
                        <a:rPr lang="es-ES" sz="1200" b="1" i="0" u="none" strike="noStrike">
                          <a:solidFill>
                            <a:srgbClr val="FFFFFF"/>
                          </a:solidFill>
                          <a:effectLst/>
                          <a:latin typeface="Calibri" panose="020F0502020204030204" pitchFamily="34" charset="0"/>
                        </a:rPr>
                        <a:t>Comarca</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CC812"/>
                    </a:solidFill>
                  </a:tcPr>
                </a:tc>
                <a:tc>
                  <a:txBody>
                    <a:bodyPr/>
                    <a:lstStyle/>
                    <a:p>
                      <a:pPr algn="ctr" rtl="0" fontAlgn="ctr"/>
                      <a:r>
                        <a:rPr lang="es-ES" sz="1200" b="1" i="0" u="none" strike="noStrike">
                          <a:solidFill>
                            <a:srgbClr val="FFFFFF"/>
                          </a:solidFill>
                          <a:effectLst/>
                          <a:latin typeface="Calibri" panose="020F0502020204030204" pitchFamily="34" charset="0"/>
                        </a:rPr>
                        <a:t>Consum 2020 GWh</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CC812"/>
                    </a:solidFill>
                  </a:tcPr>
                </a:tc>
                <a:tc>
                  <a:txBody>
                    <a:bodyPr/>
                    <a:lstStyle/>
                    <a:p>
                      <a:pPr algn="ctr" rtl="0" fontAlgn="ctr"/>
                      <a:r>
                        <a:rPr lang="es-ES" sz="1200" b="1" i="0" u="none" strike="noStrike">
                          <a:solidFill>
                            <a:srgbClr val="FFFFFF"/>
                          </a:solidFill>
                          <a:effectLst/>
                          <a:latin typeface="Calibri" panose="020F0502020204030204" pitchFamily="34" charset="0"/>
                        </a:rPr>
                        <a:t>Consum 2030 GWh</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CC812"/>
                    </a:solidFill>
                  </a:tcPr>
                </a:tc>
                <a:tc>
                  <a:txBody>
                    <a:bodyPr/>
                    <a:lstStyle/>
                    <a:p>
                      <a:pPr algn="ctr" rtl="0" fontAlgn="ctr"/>
                      <a:r>
                        <a:rPr lang="es-ES" sz="1200" b="1" i="0" u="none" strike="noStrike">
                          <a:solidFill>
                            <a:srgbClr val="FFFFFF"/>
                          </a:solidFill>
                          <a:effectLst/>
                          <a:latin typeface="Calibri" panose="020F0502020204030204" pitchFamily="34" charset="0"/>
                        </a:rPr>
                        <a:t>Consum 2050 GWh</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CC812"/>
                    </a:solidFill>
                  </a:tcPr>
                </a:tc>
                <a:extLst>
                  <a:ext uri="{0D108BD9-81ED-4DB2-BD59-A6C34878D82A}">
                    <a16:rowId xmlns:a16="http://schemas.microsoft.com/office/drawing/2014/main" val="1007813849"/>
                  </a:ext>
                </a:extLst>
              </a:tr>
              <a:tr h="402653">
                <a:tc>
                  <a:txBody>
                    <a:bodyPr/>
                    <a:lstStyle/>
                    <a:p>
                      <a:pPr algn="ctr" rtl="0" fontAlgn="ctr"/>
                      <a:r>
                        <a:rPr lang="es-ES" sz="1200" b="1" i="0" u="none" strike="noStrike">
                          <a:solidFill>
                            <a:srgbClr val="929497"/>
                          </a:solidFill>
                          <a:effectLst/>
                          <a:latin typeface="Calibri" panose="020F0502020204030204" pitchFamily="34" charset="0"/>
                        </a:rPr>
                        <a:t>Alta Ribagorça</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200" b="0" i="0" u="none" strike="noStrike">
                          <a:solidFill>
                            <a:srgbClr val="929497"/>
                          </a:solidFill>
                          <a:effectLst/>
                          <a:latin typeface="Calibri" panose="020F0502020204030204" pitchFamily="34" charset="0"/>
                        </a:rPr>
                        <a:t>21</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200" b="0" i="0" u="none" strike="noStrike">
                          <a:solidFill>
                            <a:srgbClr val="929497"/>
                          </a:solidFill>
                          <a:effectLst/>
                          <a:latin typeface="Calibri" panose="020F0502020204030204" pitchFamily="34" charset="0"/>
                        </a:rPr>
                        <a:t>29</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200" b="0" i="0" u="none" strike="noStrike">
                          <a:solidFill>
                            <a:srgbClr val="929497"/>
                          </a:solidFill>
                          <a:effectLst/>
                          <a:latin typeface="Calibri" panose="020F0502020204030204" pitchFamily="34" charset="0"/>
                        </a:rPr>
                        <a:t>46</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1821226402"/>
                  </a:ext>
                </a:extLst>
              </a:tr>
              <a:tr h="205125">
                <a:tc>
                  <a:txBody>
                    <a:bodyPr/>
                    <a:lstStyle/>
                    <a:p>
                      <a:pPr algn="ctr" rtl="0" fontAlgn="ctr"/>
                      <a:r>
                        <a:rPr lang="es-ES" sz="1200" b="1" i="0" u="none" strike="noStrike">
                          <a:solidFill>
                            <a:srgbClr val="929497"/>
                          </a:solidFill>
                          <a:effectLst/>
                          <a:latin typeface="Calibri" panose="020F0502020204030204" pitchFamily="34" charset="0"/>
                        </a:rPr>
                        <a:t>Alt Urgell</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200" b="0" i="0" u="none" strike="noStrike">
                          <a:solidFill>
                            <a:srgbClr val="929497"/>
                          </a:solidFill>
                          <a:effectLst/>
                          <a:latin typeface="Calibri" panose="020F0502020204030204" pitchFamily="34" charset="0"/>
                        </a:rPr>
                        <a:t>79</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200" b="0" i="0" u="none" strike="noStrike">
                          <a:solidFill>
                            <a:srgbClr val="929497"/>
                          </a:solidFill>
                          <a:effectLst/>
                          <a:latin typeface="Calibri" panose="020F0502020204030204" pitchFamily="34" charset="0"/>
                        </a:rPr>
                        <a:t>108</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200" b="0" i="0" u="none" strike="noStrike">
                          <a:solidFill>
                            <a:srgbClr val="929497"/>
                          </a:solidFill>
                          <a:effectLst/>
                          <a:latin typeface="Calibri" panose="020F0502020204030204" pitchFamily="34" charset="0"/>
                        </a:rPr>
                        <a:t>174</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226677392"/>
                  </a:ext>
                </a:extLst>
              </a:tr>
              <a:tr h="205125">
                <a:tc>
                  <a:txBody>
                    <a:bodyPr/>
                    <a:lstStyle/>
                    <a:p>
                      <a:pPr algn="ctr" rtl="0" fontAlgn="ctr"/>
                      <a:r>
                        <a:rPr lang="es-ES" sz="1200" b="1" i="0" u="none" strike="noStrike">
                          <a:solidFill>
                            <a:srgbClr val="929497"/>
                          </a:solidFill>
                          <a:effectLst/>
                          <a:latin typeface="Calibri" panose="020F0502020204030204" pitchFamily="34" charset="0"/>
                        </a:rPr>
                        <a:t>Berguedà</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200" b="0" i="0" u="none" strike="noStrike">
                          <a:solidFill>
                            <a:srgbClr val="929497"/>
                          </a:solidFill>
                          <a:effectLst/>
                          <a:latin typeface="Calibri" panose="020F0502020204030204" pitchFamily="34" charset="0"/>
                        </a:rPr>
                        <a:t>1</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200" b="0" i="0" u="none" strike="noStrike">
                          <a:solidFill>
                            <a:srgbClr val="929497"/>
                          </a:solidFill>
                          <a:effectLst/>
                          <a:latin typeface="Calibri" panose="020F0502020204030204" pitchFamily="34" charset="0"/>
                        </a:rPr>
                        <a:t>1</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200" b="0" i="0" u="none" strike="noStrike">
                          <a:solidFill>
                            <a:srgbClr val="929497"/>
                          </a:solidFill>
                          <a:effectLst/>
                          <a:latin typeface="Calibri" panose="020F0502020204030204" pitchFamily="34" charset="0"/>
                        </a:rPr>
                        <a:t>2</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3512961085"/>
                  </a:ext>
                </a:extLst>
              </a:tr>
              <a:tr h="205125">
                <a:tc>
                  <a:txBody>
                    <a:bodyPr/>
                    <a:lstStyle/>
                    <a:p>
                      <a:pPr algn="ctr" rtl="0" fontAlgn="ctr"/>
                      <a:r>
                        <a:rPr lang="es-ES" sz="1200" b="1" i="0" u="none" strike="noStrike">
                          <a:solidFill>
                            <a:srgbClr val="929497"/>
                          </a:solidFill>
                          <a:effectLst/>
                          <a:latin typeface="Calibri" panose="020F0502020204030204" pitchFamily="34" charset="0"/>
                        </a:rPr>
                        <a:t>Cerdanya</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200" b="0" i="0" u="none" strike="noStrike">
                          <a:solidFill>
                            <a:srgbClr val="929497"/>
                          </a:solidFill>
                          <a:effectLst/>
                          <a:latin typeface="Calibri" panose="020F0502020204030204" pitchFamily="34" charset="0"/>
                        </a:rPr>
                        <a:t>16</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200" b="0" i="0" u="none" strike="noStrike">
                          <a:solidFill>
                            <a:srgbClr val="929497"/>
                          </a:solidFill>
                          <a:effectLst/>
                          <a:latin typeface="Calibri" panose="020F0502020204030204" pitchFamily="34" charset="0"/>
                        </a:rPr>
                        <a:t>22</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200" b="0" i="0" u="none" strike="noStrike">
                          <a:solidFill>
                            <a:srgbClr val="929497"/>
                          </a:solidFill>
                          <a:effectLst/>
                          <a:latin typeface="Calibri" panose="020F0502020204030204" pitchFamily="34" charset="0"/>
                        </a:rPr>
                        <a:t>36</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2504440707"/>
                  </a:ext>
                </a:extLst>
              </a:tr>
              <a:tr h="205125">
                <a:tc>
                  <a:txBody>
                    <a:bodyPr/>
                    <a:lstStyle/>
                    <a:p>
                      <a:pPr algn="ctr" rtl="0" fontAlgn="ctr"/>
                      <a:r>
                        <a:rPr lang="es-ES" sz="1200" b="1" i="0" u="none" strike="noStrike">
                          <a:solidFill>
                            <a:srgbClr val="929497"/>
                          </a:solidFill>
                          <a:effectLst/>
                          <a:latin typeface="Calibri" panose="020F0502020204030204" pitchFamily="34" charset="0"/>
                        </a:rPr>
                        <a:t>Garrigues</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200" b="0" i="0" u="none" strike="noStrike">
                          <a:solidFill>
                            <a:srgbClr val="929497"/>
                          </a:solidFill>
                          <a:effectLst/>
                          <a:latin typeface="Calibri" panose="020F0502020204030204" pitchFamily="34" charset="0"/>
                        </a:rPr>
                        <a:t>116</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200" b="0" i="0" u="none" strike="noStrike">
                          <a:solidFill>
                            <a:srgbClr val="929497"/>
                          </a:solidFill>
                          <a:effectLst/>
                          <a:latin typeface="Calibri" panose="020F0502020204030204" pitchFamily="34" charset="0"/>
                        </a:rPr>
                        <a:t>158</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200" b="0" i="0" u="none" strike="noStrike">
                          <a:solidFill>
                            <a:srgbClr val="929497"/>
                          </a:solidFill>
                          <a:effectLst/>
                          <a:latin typeface="Calibri" panose="020F0502020204030204" pitchFamily="34" charset="0"/>
                        </a:rPr>
                        <a:t>256</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3401033569"/>
                  </a:ext>
                </a:extLst>
              </a:tr>
              <a:tr h="205125">
                <a:tc>
                  <a:txBody>
                    <a:bodyPr/>
                    <a:lstStyle/>
                    <a:p>
                      <a:pPr algn="ctr" rtl="0" fontAlgn="ctr"/>
                      <a:r>
                        <a:rPr lang="es-ES" sz="1200" b="1" i="0" u="none" strike="noStrike">
                          <a:solidFill>
                            <a:srgbClr val="929497"/>
                          </a:solidFill>
                          <a:effectLst/>
                          <a:latin typeface="Calibri" panose="020F0502020204030204" pitchFamily="34" charset="0"/>
                        </a:rPr>
                        <a:t>Noguera</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200" b="0" i="0" u="none" strike="noStrike">
                          <a:solidFill>
                            <a:srgbClr val="929497"/>
                          </a:solidFill>
                          <a:effectLst/>
                          <a:latin typeface="Calibri" panose="020F0502020204030204" pitchFamily="34" charset="0"/>
                        </a:rPr>
                        <a:t>182</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200" b="0" i="0" u="none" strike="noStrike">
                          <a:solidFill>
                            <a:srgbClr val="929497"/>
                          </a:solidFill>
                          <a:effectLst/>
                          <a:latin typeface="Calibri" panose="020F0502020204030204" pitchFamily="34" charset="0"/>
                        </a:rPr>
                        <a:t>247</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200" b="0" i="0" u="none" strike="noStrike">
                          <a:solidFill>
                            <a:srgbClr val="929497"/>
                          </a:solidFill>
                          <a:effectLst/>
                          <a:latin typeface="Calibri" panose="020F0502020204030204" pitchFamily="34" charset="0"/>
                        </a:rPr>
                        <a:t>400</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1894445055"/>
                  </a:ext>
                </a:extLst>
              </a:tr>
              <a:tr h="281437">
                <a:tc>
                  <a:txBody>
                    <a:bodyPr/>
                    <a:lstStyle/>
                    <a:p>
                      <a:pPr algn="ctr" rtl="0" fontAlgn="ctr"/>
                      <a:r>
                        <a:rPr lang="es-ES" sz="1200" b="1" i="0" u="none" strike="noStrike" dirty="0">
                          <a:solidFill>
                            <a:srgbClr val="929497"/>
                          </a:solidFill>
                          <a:effectLst/>
                          <a:latin typeface="Calibri" panose="020F0502020204030204" pitchFamily="34" charset="0"/>
                        </a:rPr>
                        <a:t>Pallars </a:t>
                      </a:r>
                      <a:r>
                        <a:rPr lang="es-ES" sz="1200" b="1" i="0" u="none" strike="noStrike" dirty="0" err="1">
                          <a:solidFill>
                            <a:srgbClr val="929497"/>
                          </a:solidFill>
                          <a:effectLst/>
                          <a:latin typeface="Calibri" panose="020F0502020204030204" pitchFamily="34" charset="0"/>
                        </a:rPr>
                        <a:t>Jussà</a:t>
                      </a:r>
                      <a:endParaRPr lang="es-ES" sz="1200" b="1" i="0" u="none" strike="noStrike" dirty="0">
                        <a:solidFill>
                          <a:srgbClr val="929497"/>
                        </a:solidFill>
                        <a:effectLst/>
                        <a:latin typeface="Calibri" panose="020F0502020204030204" pitchFamily="34" charset="0"/>
                      </a:endParaRP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200" b="0" i="0" u="none" strike="noStrike">
                          <a:solidFill>
                            <a:srgbClr val="929497"/>
                          </a:solidFill>
                          <a:effectLst/>
                          <a:latin typeface="Calibri" panose="020F0502020204030204" pitchFamily="34" charset="0"/>
                        </a:rPr>
                        <a:t>59</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200" b="0" i="0" u="none" strike="noStrike">
                          <a:solidFill>
                            <a:srgbClr val="929497"/>
                          </a:solidFill>
                          <a:effectLst/>
                          <a:latin typeface="Calibri" panose="020F0502020204030204" pitchFamily="34" charset="0"/>
                        </a:rPr>
                        <a:t>81</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200" b="0" i="0" u="none" strike="noStrike">
                          <a:solidFill>
                            <a:srgbClr val="929497"/>
                          </a:solidFill>
                          <a:effectLst/>
                          <a:latin typeface="Calibri" panose="020F0502020204030204" pitchFamily="34" charset="0"/>
                        </a:rPr>
                        <a:t>131</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4165637839"/>
                  </a:ext>
                </a:extLst>
              </a:tr>
              <a:tr h="266330">
                <a:tc>
                  <a:txBody>
                    <a:bodyPr/>
                    <a:lstStyle/>
                    <a:p>
                      <a:pPr algn="ctr" rtl="0" fontAlgn="ctr"/>
                      <a:r>
                        <a:rPr lang="es-ES" sz="1200" b="1" i="0" u="none" strike="noStrike">
                          <a:solidFill>
                            <a:srgbClr val="929497"/>
                          </a:solidFill>
                          <a:effectLst/>
                          <a:latin typeface="Calibri" panose="020F0502020204030204" pitchFamily="34" charset="0"/>
                        </a:rPr>
                        <a:t>Pallars Sobirà</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200" b="0" i="0" u="none" strike="noStrike">
                          <a:solidFill>
                            <a:srgbClr val="929497"/>
                          </a:solidFill>
                          <a:effectLst/>
                          <a:latin typeface="Calibri" panose="020F0502020204030204" pitchFamily="34" charset="0"/>
                        </a:rPr>
                        <a:t>36</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200" b="0" i="0" u="none" strike="noStrike">
                          <a:solidFill>
                            <a:srgbClr val="929497"/>
                          </a:solidFill>
                          <a:effectLst/>
                          <a:latin typeface="Calibri" panose="020F0502020204030204" pitchFamily="34" charset="0"/>
                        </a:rPr>
                        <a:t>50</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200" b="0" i="0" u="none" strike="noStrike">
                          <a:solidFill>
                            <a:srgbClr val="929497"/>
                          </a:solidFill>
                          <a:effectLst/>
                          <a:latin typeface="Calibri" panose="020F0502020204030204" pitchFamily="34" charset="0"/>
                        </a:rPr>
                        <a:t>80</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2696030998"/>
                  </a:ext>
                </a:extLst>
              </a:tr>
              <a:tr h="239697">
                <a:tc>
                  <a:txBody>
                    <a:bodyPr/>
                    <a:lstStyle/>
                    <a:p>
                      <a:pPr algn="ctr" rtl="0" fontAlgn="ctr"/>
                      <a:r>
                        <a:rPr lang="es-ES" sz="1200" b="1" i="0" u="none" strike="noStrike">
                          <a:solidFill>
                            <a:srgbClr val="929497"/>
                          </a:solidFill>
                          <a:effectLst/>
                          <a:latin typeface="Calibri" panose="020F0502020204030204" pitchFamily="34" charset="0"/>
                        </a:rPr>
                        <a:t>Pla d'Urgell</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200" b="0" i="0" u="none" strike="noStrike">
                          <a:solidFill>
                            <a:srgbClr val="929497"/>
                          </a:solidFill>
                          <a:effectLst/>
                          <a:latin typeface="Calibri" panose="020F0502020204030204" pitchFamily="34" charset="0"/>
                        </a:rPr>
                        <a:t>348</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200" b="0" i="0" u="none" strike="noStrike">
                          <a:solidFill>
                            <a:srgbClr val="929497"/>
                          </a:solidFill>
                          <a:effectLst/>
                          <a:latin typeface="Calibri" panose="020F0502020204030204" pitchFamily="34" charset="0"/>
                        </a:rPr>
                        <a:t>474</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200" b="0" i="0" u="none" strike="noStrike">
                          <a:solidFill>
                            <a:srgbClr val="929497"/>
                          </a:solidFill>
                          <a:effectLst/>
                          <a:latin typeface="Calibri" panose="020F0502020204030204" pitchFamily="34" charset="0"/>
                        </a:rPr>
                        <a:t>766</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3085470732"/>
                  </a:ext>
                </a:extLst>
              </a:tr>
              <a:tr h="205125">
                <a:tc>
                  <a:txBody>
                    <a:bodyPr/>
                    <a:lstStyle/>
                    <a:p>
                      <a:pPr algn="ctr" rtl="0" fontAlgn="ctr"/>
                      <a:r>
                        <a:rPr lang="es-ES" sz="1200" b="1" i="0" u="none" strike="noStrike">
                          <a:solidFill>
                            <a:srgbClr val="929497"/>
                          </a:solidFill>
                          <a:effectLst/>
                          <a:latin typeface="Calibri" panose="020F0502020204030204" pitchFamily="34" charset="0"/>
                        </a:rPr>
                        <a:t>Segarra</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200" b="0" i="0" u="none" strike="noStrike">
                          <a:solidFill>
                            <a:srgbClr val="929497"/>
                          </a:solidFill>
                          <a:effectLst/>
                          <a:latin typeface="Calibri" panose="020F0502020204030204" pitchFamily="34" charset="0"/>
                        </a:rPr>
                        <a:t>210</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200" b="0" i="0" u="none" strike="noStrike">
                          <a:solidFill>
                            <a:srgbClr val="929497"/>
                          </a:solidFill>
                          <a:effectLst/>
                          <a:latin typeface="Calibri" panose="020F0502020204030204" pitchFamily="34" charset="0"/>
                        </a:rPr>
                        <a:t>285</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200" b="0" i="0" u="none" strike="noStrike">
                          <a:solidFill>
                            <a:srgbClr val="929497"/>
                          </a:solidFill>
                          <a:effectLst/>
                          <a:latin typeface="Calibri" panose="020F0502020204030204" pitchFamily="34" charset="0"/>
                        </a:rPr>
                        <a:t>462</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3548698438"/>
                  </a:ext>
                </a:extLst>
              </a:tr>
              <a:tr h="205125">
                <a:tc>
                  <a:txBody>
                    <a:bodyPr/>
                    <a:lstStyle/>
                    <a:p>
                      <a:pPr algn="ctr" rtl="0" fontAlgn="ctr"/>
                      <a:r>
                        <a:rPr lang="es-ES" sz="1200" b="1" i="0" u="none" strike="noStrike">
                          <a:solidFill>
                            <a:srgbClr val="929497"/>
                          </a:solidFill>
                          <a:effectLst/>
                          <a:latin typeface="Calibri" panose="020F0502020204030204" pitchFamily="34" charset="0"/>
                        </a:rPr>
                        <a:t>Segrià</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200" b="0" i="0" u="none" strike="noStrike">
                          <a:solidFill>
                            <a:srgbClr val="929497"/>
                          </a:solidFill>
                          <a:effectLst/>
                          <a:latin typeface="Calibri" panose="020F0502020204030204" pitchFamily="34" charset="0"/>
                        </a:rPr>
                        <a:t>912</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200" b="0" i="0" u="none" strike="noStrike">
                          <a:solidFill>
                            <a:srgbClr val="929497"/>
                          </a:solidFill>
                          <a:effectLst/>
                          <a:latin typeface="Calibri" panose="020F0502020204030204" pitchFamily="34" charset="0"/>
                        </a:rPr>
                        <a:t>1240</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200" b="0" i="0" u="none" strike="noStrike">
                          <a:solidFill>
                            <a:srgbClr val="929497"/>
                          </a:solidFill>
                          <a:effectLst/>
                          <a:latin typeface="Calibri" panose="020F0502020204030204" pitchFamily="34" charset="0"/>
                        </a:rPr>
                        <a:t>2005</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153397763"/>
                  </a:ext>
                </a:extLst>
              </a:tr>
              <a:tr h="205125">
                <a:tc>
                  <a:txBody>
                    <a:bodyPr/>
                    <a:lstStyle/>
                    <a:p>
                      <a:pPr algn="ctr" rtl="0" fontAlgn="ctr"/>
                      <a:r>
                        <a:rPr lang="es-ES" sz="1200" b="1" i="0" u="none" strike="noStrike">
                          <a:solidFill>
                            <a:srgbClr val="929497"/>
                          </a:solidFill>
                          <a:effectLst/>
                          <a:latin typeface="Calibri" panose="020F0502020204030204" pitchFamily="34" charset="0"/>
                        </a:rPr>
                        <a:t>Solsonès</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200" b="0" i="0" u="none" strike="noStrike">
                          <a:solidFill>
                            <a:srgbClr val="929497"/>
                          </a:solidFill>
                          <a:effectLst/>
                          <a:latin typeface="Calibri" panose="020F0502020204030204" pitchFamily="34" charset="0"/>
                        </a:rPr>
                        <a:t>61</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200" b="0" i="0" u="none" strike="noStrike">
                          <a:solidFill>
                            <a:srgbClr val="929497"/>
                          </a:solidFill>
                          <a:effectLst/>
                          <a:latin typeface="Calibri" panose="020F0502020204030204" pitchFamily="34" charset="0"/>
                        </a:rPr>
                        <a:t>83</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200" b="0" i="0" u="none" strike="noStrike">
                          <a:solidFill>
                            <a:srgbClr val="929497"/>
                          </a:solidFill>
                          <a:effectLst/>
                          <a:latin typeface="Calibri" panose="020F0502020204030204" pitchFamily="34" charset="0"/>
                        </a:rPr>
                        <a:t>134</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667323788"/>
                  </a:ext>
                </a:extLst>
              </a:tr>
              <a:tr h="205125">
                <a:tc>
                  <a:txBody>
                    <a:bodyPr/>
                    <a:lstStyle/>
                    <a:p>
                      <a:pPr algn="ctr" rtl="0" fontAlgn="ctr"/>
                      <a:r>
                        <a:rPr lang="es-ES" sz="1200" b="1" i="0" u="none" strike="noStrike">
                          <a:solidFill>
                            <a:srgbClr val="929497"/>
                          </a:solidFill>
                          <a:effectLst/>
                          <a:latin typeface="Calibri" panose="020F0502020204030204" pitchFamily="34" charset="0"/>
                        </a:rPr>
                        <a:t>Urgell</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200" b="0" i="0" u="none" strike="noStrike">
                          <a:solidFill>
                            <a:srgbClr val="929497"/>
                          </a:solidFill>
                          <a:effectLst/>
                          <a:latin typeface="Calibri" panose="020F0502020204030204" pitchFamily="34" charset="0"/>
                        </a:rPr>
                        <a:t>188</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200" b="0" i="0" u="none" strike="noStrike">
                          <a:solidFill>
                            <a:srgbClr val="929497"/>
                          </a:solidFill>
                          <a:effectLst/>
                          <a:latin typeface="Calibri" panose="020F0502020204030204" pitchFamily="34" charset="0"/>
                        </a:rPr>
                        <a:t>256</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200" b="0" i="0" u="none" strike="noStrike">
                          <a:solidFill>
                            <a:srgbClr val="929497"/>
                          </a:solidFill>
                          <a:effectLst/>
                          <a:latin typeface="Calibri" panose="020F0502020204030204" pitchFamily="34" charset="0"/>
                        </a:rPr>
                        <a:t>414</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382473727"/>
                  </a:ext>
                </a:extLst>
              </a:tr>
              <a:tr h="205125">
                <a:tc>
                  <a:txBody>
                    <a:bodyPr/>
                    <a:lstStyle/>
                    <a:p>
                      <a:pPr algn="ctr" rtl="0" fontAlgn="ctr"/>
                      <a:r>
                        <a:rPr lang="es-ES" sz="1200" b="1" i="0" u="none" strike="noStrike">
                          <a:solidFill>
                            <a:srgbClr val="929497"/>
                          </a:solidFill>
                          <a:effectLst/>
                          <a:latin typeface="Calibri" panose="020F0502020204030204" pitchFamily="34" charset="0"/>
                        </a:rPr>
                        <a:t>Val d'Aran</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200" b="0" i="0" u="none" strike="noStrike">
                          <a:solidFill>
                            <a:srgbClr val="929497"/>
                          </a:solidFill>
                          <a:effectLst/>
                          <a:latin typeface="Calibri" panose="020F0502020204030204" pitchFamily="34" charset="0"/>
                        </a:rPr>
                        <a:t>92</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200" b="0" i="0" u="none" strike="noStrike">
                          <a:solidFill>
                            <a:srgbClr val="929497"/>
                          </a:solidFill>
                          <a:effectLst/>
                          <a:latin typeface="Calibri" panose="020F0502020204030204" pitchFamily="34" charset="0"/>
                        </a:rPr>
                        <a:t>125</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200" b="0" i="0" u="none" strike="noStrike">
                          <a:solidFill>
                            <a:srgbClr val="929497"/>
                          </a:solidFill>
                          <a:effectLst/>
                          <a:latin typeface="Calibri" panose="020F0502020204030204" pitchFamily="34" charset="0"/>
                        </a:rPr>
                        <a:t>202</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545718813"/>
                  </a:ext>
                </a:extLst>
              </a:tr>
              <a:tr h="205125">
                <a:tc>
                  <a:txBody>
                    <a:bodyPr/>
                    <a:lstStyle/>
                    <a:p>
                      <a:pPr algn="ctr" rtl="0" fontAlgn="ctr"/>
                      <a:r>
                        <a:rPr lang="es-ES" sz="1200" b="1" i="0" u="none" strike="noStrike">
                          <a:solidFill>
                            <a:srgbClr val="929497"/>
                          </a:solidFill>
                          <a:effectLst/>
                          <a:latin typeface="Calibri" panose="020F0502020204030204" pitchFamily="34" charset="0"/>
                        </a:rPr>
                        <a:t>Total</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200" b="1" i="0" u="none" strike="noStrike" dirty="0">
                          <a:solidFill>
                            <a:srgbClr val="929497"/>
                          </a:solidFill>
                          <a:effectLst/>
                          <a:latin typeface="Calibri" panose="020F0502020204030204" pitchFamily="34" charset="0"/>
                        </a:rPr>
                        <a:t>2.322</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200" b="1" i="0" u="none" strike="noStrike" dirty="0">
                          <a:solidFill>
                            <a:srgbClr val="929497"/>
                          </a:solidFill>
                          <a:effectLst/>
                          <a:latin typeface="Calibri" panose="020F0502020204030204" pitchFamily="34" charset="0"/>
                        </a:rPr>
                        <a:t>3.158</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200" b="1" i="0" u="none" strike="noStrike" dirty="0">
                          <a:solidFill>
                            <a:srgbClr val="929497"/>
                          </a:solidFill>
                          <a:effectLst/>
                          <a:latin typeface="Calibri" panose="020F0502020204030204" pitchFamily="34" charset="0"/>
                        </a:rPr>
                        <a:t>5.108</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extLst>
                  <a:ext uri="{0D108BD9-81ED-4DB2-BD59-A6C34878D82A}">
                    <a16:rowId xmlns:a16="http://schemas.microsoft.com/office/drawing/2014/main" val="3162088047"/>
                  </a:ext>
                </a:extLst>
              </a:tr>
            </a:tbl>
          </a:graphicData>
        </a:graphic>
      </p:graphicFrame>
    </p:spTree>
    <p:extLst>
      <p:ext uri="{BB962C8B-B14F-4D97-AF65-F5344CB8AC3E}">
        <p14:creationId xmlns:p14="http://schemas.microsoft.com/office/powerpoint/2010/main" val="120068173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arcador de texto 10">
            <a:extLst>
              <a:ext uri="{FF2B5EF4-FFF2-40B4-BE49-F238E27FC236}">
                <a16:creationId xmlns:a16="http://schemas.microsoft.com/office/drawing/2014/main" id="{EDF5A5FD-95D1-4AEE-B05D-EB31A3BF7100}"/>
              </a:ext>
            </a:extLst>
          </p:cNvPr>
          <p:cNvSpPr>
            <a:spLocks noGrp="1"/>
          </p:cNvSpPr>
          <p:nvPr>
            <p:ph type="body" sz="quarter" idx="18"/>
          </p:nvPr>
        </p:nvSpPr>
        <p:spPr/>
        <p:txBody>
          <a:bodyPr>
            <a:normAutofit fontScale="92500" lnSpcReduction="10000"/>
          </a:bodyPr>
          <a:lstStyle/>
          <a:p>
            <a:endParaRPr lang="es-ES"/>
          </a:p>
        </p:txBody>
      </p:sp>
      <p:grpSp>
        <p:nvGrpSpPr>
          <p:cNvPr id="6" name="Grupo 5">
            <a:extLst>
              <a:ext uri="{FF2B5EF4-FFF2-40B4-BE49-F238E27FC236}">
                <a16:creationId xmlns:a16="http://schemas.microsoft.com/office/drawing/2014/main" id="{ED6F9830-1364-47AC-BFB7-A777670F1FB4}"/>
              </a:ext>
            </a:extLst>
          </p:cNvPr>
          <p:cNvGrpSpPr/>
          <p:nvPr/>
        </p:nvGrpSpPr>
        <p:grpSpPr>
          <a:xfrm>
            <a:off x="385740" y="273552"/>
            <a:ext cx="10761555" cy="621474"/>
            <a:chOff x="385740" y="273552"/>
            <a:chExt cx="10761555" cy="621474"/>
          </a:xfrm>
        </p:grpSpPr>
        <p:sp>
          <p:nvSpPr>
            <p:cNvPr id="9" name="Elipse 8">
              <a:extLst>
                <a:ext uri="{FF2B5EF4-FFF2-40B4-BE49-F238E27FC236}">
                  <a16:creationId xmlns:a16="http://schemas.microsoft.com/office/drawing/2014/main" id="{7E93C3CF-B2DE-4F5C-98D4-1B8FBF9F219D}"/>
                </a:ext>
              </a:extLst>
            </p:cNvPr>
            <p:cNvSpPr/>
            <p:nvPr/>
          </p:nvSpPr>
          <p:spPr>
            <a:xfrm>
              <a:off x="385740" y="273552"/>
              <a:ext cx="540000" cy="540000"/>
            </a:xfrm>
            <a:prstGeom prst="ellipse">
              <a:avLst/>
            </a:prstGeom>
            <a:solidFill>
              <a:srgbClr val="FCC8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latin typeface="Calibri" panose="020F0502020204030204" pitchFamily="34" charset="0"/>
                  <a:cs typeface="Calibri" panose="020F0502020204030204" pitchFamily="34" charset="0"/>
                </a:rPr>
                <a:t>4</a:t>
              </a:r>
              <a:endParaRPr lang="ca-ES" sz="2000" b="1" dirty="0">
                <a:latin typeface="Calibri" panose="020F0502020204030204" pitchFamily="34" charset="0"/>
                <a:cs typeface="Calibri" panose="020F0502020204030204" pitchFamily="34" charset="0"/>
              </a:endParaRPr>
            </a:p>
          </p:txBody>
        </p:sp>
        <p:sp>
          <p:nvSpPr>
            <p:cNvPr id="10" name="Marcador de texto 2">
              <a:extLst>
                <a:ext uri="{FF2B5EF4-FFF2-40B4-BE49-F238E27FC236}">
                  <a16:creationId xmlns:a16="http://schemas.microsoft.com/office/drawing/2014/main" id="{B549A180-1496-4F66-B9C1-4FC3F01682A9}"/>
                </a:ext>
              </a:extLst>
            </p:cNvPr>
            <p:cNvSpPr txBox="1">
              <a:spLocks/>
            </p:cNvSpPr>
            <p:nvPr/>
          </p:nvSpPr>
          <p:spPr>
            <a:xfrm>
              <a:off x="1044704" y="273569"/>
              <a:ext cx="10102591" cy="621457"/>
            </a:xfrm>
            <a:prstGeom prst="rect">
              <a:avLst/>
            </a:prstGeom>
          </p:spPr>
          <p:txBody>
            <a:bodyPr vert="horz" lIns="0" tIns="0" rIns="0" bIns="0" rtlCol="0">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accent4"/>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a-ES" sz="3400" dirty="0"/>
                <a:t>Resultats: balanços elèctrics i autosuficiència </a:t>
              </a:r>
            </a:p>
            <a:p>
              <a:r>
                <a:rPr lang="ca-ES" sz="2100" dirty="0"/>
                <a:t>Consum elèctric. Regió Alt Pirineu i Aran</a:t>
              </a:r>
            </a:p>
            <a:p>
              <a:endParaRPr lang="ca-ES" dirty="0"/>
            </a:p>
          </p:txBody>
        </p:sp>
      </p:grpSp>
      <p:pic>
        <p:nvPicPr>
          <p:cNvPr id="5" name="Imagen 4">
            <a:extLst>
              <a:ext uri="{FF2B5EF4-FFF2-40B4-BE49-F238E27FC236}">
                <a16:creationId xmlns:a16="http://schemas.microsoft.com/office/drawing/2014/main" id="{31D6F848-6C7F-4DF0-9E49-872D00CBB925}"/>
              </a:ext>
            </a:extLst>
          </p:cNvPr>
          <p:cNvPicPr>
            <a:picLocks noChangeAspect="1"/>
          </p:cNvPicPr>
          <p:nvPr/>
        </p:nvPicPr>
        <p:blipFill>
          <a:blip r:embed="rId2"/>
          <a:stretch>
            <a:fillRect/>
          </a:stretch>
        </p:blipFill>
        <p:spPr>
          <a:xfrm>
            <a:off x="179353" y="934728"/>
            <a:ext cx="7298139" cy="5649703"/>
          </a:xfrm>
          <a:prstGeom prst="rect">
            <a:avLst/>
          </a:prstGeom>
        </p:spPr>
      </p:pic>
      <p:graphicFrame>
        <p:nvGraphicFramePr>
          <p:cNvPr id="12" name="Tabla 11">
            <a:extLst>
              <a:ext uri="{FF2B5EF4-FFF2-40B4-BE49-F238E27FC236}">
                <a16:creationId xmlns:a16="http://schemas.microsoft.com/office/drawing/2014/main" id="{A1C149D1-63DA-41B3-BB27-B39BF7786BE0}"/>
              </a:ext>
            </a:extLst>
          </p:cNvPr>
          <p:cNvGraphicFramePr>
            <a:graphicFrameLocks noGrp="1"/>
          </p:cNvGraphicFramePr>
          <p:nvPr>
            <p:extLst/>
          </p:nvPr>
        </p:nvGraphicFramePr>
        <p:xfrm>
          <a:off x="7477491" y="1200727"/>
          <a:ext cx="4382000" cy="2921504"/>
        </p:xfrm>
        <a:graphic>
          <a:graphicData uri="http://schemas.openxmlformats.org/drawingml/2006/table">
            <a:tbl>
              <a:tblPr/>
              <a:tblGrid>
                <a:gridCol w="1095500">
                  <a:extLst>
                    <a:ext uri="{9D8B030D-6E8A-4147-A177-3AD203B41FA5}">
                      <a16:colId xmlns:a16="http://schemas.microsoft.com/office/drawing/2014/main" val="4138792204"/>
                    </a:ext>
                  </a:extLst>
                </a:gridCol>
                <a:gridCol w="1095500">
                  <a:extLst>
                    <a:ext uri="{9D8B030D-6E8A-4147-A177-3AD203B41FA5}">
                      <a16:colId xmlns:a16="http://schemas.microsoft.com/office/drawing/2014/main" val="3283711654"/>
                    </a:ext>
                  </a:extLst>
                </a:gridCol>
                <a:gridCol w="1095500">
                  <a:extLst>
                    <a:ext uri="{9D8B030D-6E8A-4147-A177-3AD203B41FA5}">
                      <a16:colId xmlns:a16="http://schemas.microsoft.com/office/drawing/2014/main" val="126059666"/>
                    </a:ext>
                  </a:extLst>
                </a:gridCol>
                <a:gridCol w="1095500">
                  <a:extLst>
                    <a:ext uri="{9D8B030D-6E8A-4147-A177-3AD203B41FA5}">
                      <a16:colId xmlns:a16="http://schemas.microsoft.com/office/drawing/2014/main" val="1524464141"/>
                    </a:ext>
                  </a:extLst>
                </a:gridCol>
              </a:tblGrid>
              <a:tr h="250944">
                <a:tc>
                  <a:txBody>
                    <a:bodyPr/>
                    <a:lstStyle/>
                    <a:p>
                      <a:pPr algn="l" fontAlgn="b"/>
                      <a:endParaRPr lang="es-ES" sz="1600" b="0" i="0" u="none" strike="noStrike" dirty="0">
                        <a:solidFill>
                          <a:srgbClr val="000000"/>
                        </a:solidFill>
                        <a:effectLst/>
                        <a:latin typeface="Calibri" panose="020F0502020204030204" pitchFamily="34" charset="0"/>
                      </a:endParaRPr>
                    </a:p>
                  </a:txBody>
                  <a:tcPr marL="7620" marR="7620" marT="7620" marB="0" anchor="b">
                    <a:lnL>
                      <a:noFill/>
                    </a:lnL>
                    <a:lnR w="12700" cap="flat" cmpd="sng" algn="ctr">
                      <a:solidFill>
                        <a:srgbClr val="FFFFFF"/>
                      </a:solidFill>
                      <a:prstDash val="solid"/>
                      <a:round/>
                      <a:headEnd type="none" w="med" len="med"/>
                      <a:tailEnd type="none" w="med" len="med"/>
                    </a:lnR>
                    <a:lnT>
                      <a:noFill/>
                    </a:lnT>
                    <a:lnB w="12700" cap="flat" cmpd="sng" algn="ctr">
                      <a:solidFill>
                        <a:srgbClr val="FCC812"/>
                      </a:solidFill>
                      <a:prstDash val="solid"/>
                      <a:round/>
                      <a:headEnd type="none" w="med" len="med"/>
                      <a:tailEnd type="none" w="med" len="med"/>
                    </a:lnB>
                  </a:tcPr>
                </a:tc>
                <a:tc gridSpan="3">
                  <a:txBody>
                    <a:bodyPr/>
                    <a:lstStyle/>
                    <a:p>
                      <a:pPr algn="ctr" rtl="0" fontAlgn="ctr"/>
                      <a:r>
                        <a:rPr lang="es-ES" sz="1100" b="1" i="0" u="none" strike="noStrike" dirty="0">
                          <a:solidFill>
                            <a:srgbClr val="FFFFFF"/>
                          </a:solidFill>
                          <a:effectLst/>
                          <a:latin typeface="Calibri" panose="020F0502020204030204" pitchFamily="34" charset="0"/>
                        </a:rPr>
                        <a:t>REGIÓ ALT PIRINEU i ARAN</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CC812"/>
                    </a:solidFill>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3224897937"/>
                  </a:ext>
                </a:extLst>
              </a:tr>
              <a:tr h="411548">
                <a:tc>
                  <a:txBody>
                    <a:bodyPr/>
                    <a:lstStyle/>
                    <a:p>
                      <a:pPr algn="ctr" rtl="0" fontAlgn="ctr"/>
                      <a:r>
                        <a:rPr lang="es-ES" sz="1100" b="1" i="0" u="none" strike="noStrike" dirty="0">
                          <a:solidFill>
                            <a:srgbClr val="FFFFFF"/>
                          </a:solidFill>
                          <a:effectLst/>
                          <a:latin typeface="Calibri" panose="020F0502020204030204" pitchFamily="34" charset="0"/>
                        </a:rPr>
                        <a:t>Comarca</a:t>
                      </a:r>
                    </a:p>
                  </a:txBody>
                  <a:tcPr marR="7620" marT="7620" marB="0" anchor="ctr">
                    <a:lnL w="12700" cap="flat" cmpd="sng" algn="ctr">
                      <a:solidFill>
                        <a:srgbClr val="FCC812"/>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CC812"/>
                    </a:solidFill>
                  </a:tcPr>
                </a:tc>
                <a:tc>
                  <a:txBody>
                    <a:bodyPr/>
                    <a:lstStyle/>
                    <a:p>
                      <a:pPr algn="ctr" rtl="0" fontAlgn="ctr"/>
                      <a:r>
                        <a:rPr lang="es-ES" sz="1100" b="1" i="0" u="none" strike="noStrike" dirty="0">
                          <a:solidFill>
                            <a:srgbClr val="FFFFFF"/>
                          </a:solidFill>
                          <a:effectLst/>
                          <a:latin typeface="Calibri" panose="020F0502020204030204" pitchFamily="34" charset="0"/>
                        </a:rPr>
                        <a:t>Consum 2020 GWh</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CC812"/>
                    </a:solidFill>
                  </a:tcPr>
                </a:tc>
                <a:tc>
                  <a:txBody>
                    <a:bodyPr/>
                    <a:lstStyle/>
                    <a:p>
                      <a:pPr algn="ctr" rtl="0" fontAlgn="ctr"/>
                      <a:r>
                        <a:rPr lang="es-ES" sz="1100" b="1" i="0" u="none" strike="noStrike" dirty="0">
                          <a:solidFill>
                            <a:srgbClr val="FFFFFF"/>
                          </a:solidFill>
                          <a:effectLst/>
                          <a:latin typeface="Calibri" panose="020F0502020204030204" pitchFamily="34" charset="0"/>
                        </a:rPr>
                        <a:t>Consum 2030 GWh</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CC812"/>
                    </a:solidFill>
                  </a:tcPr>
                </a:tc>
                <a:tc>
                  <a:txBody>
                    <a:bodyPr/>
                    <a:lstStyle/>
                    <a:p>
                      <a:pPr algn="ctr" rtl="0" fontAlgn="ctr"/>
                      <a:r>
                        <a:rPr lang="es-ES" sz="1100" b="1" i="0" u="none" strike="noStrike" dirty="0">
                          <a:solidFill>
                            <a:srgbClr val="FFFFFF"/>
                          </a:solidFill>
                          <a:effectLst/>
                          <a:latin typeface="Calibri" panose="020F0502020204030204" pitchFamily="34" charset="0"/>
                        </a:rPr>
                        <a:t>Consum 2040 GWh</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CC812"/>
                    </a:solidFill>
                  </a:tcPr>
                </a:tc>
                <a:extLst>
                  <a:ext uri="{0D108BD9-81ED-4DB2-BD59-A6C34878D82A}">
                    <a16:rowId xmlns:a16="http://schemas.microsoft.com/office/drawing/2014/main" val="79889862"/>
                  </a:ext>
                </a:extLst>
              </a:tr>
              <a:tr h="250944">
                <a:tc>
                  <a:txBody>
                    <a:bodyPr/>
                    <a:lstStyle/>
                    <a:p>
                      <a:pPr algn="ctr" rtl="0" fontAlgn="ctr"/>
                      <a:r>
                        <a:rPr lang="es-ES" sz="1100" b="1" i="0" u="none" strike="noStrike">
                          <a:solidFill>
                            <a:srgbClr val="929497"/>
                          </a:solidFill>
                          <a:effectLst/>
                          <a:latin typeface="Calibri" panose="020F0502020204030204" pitchFamily="34" charset="0"/>
                        </a:rPr>
                        <a:t>Alta Ribagorça</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a:solidFill>
                            <a:srgbClr val="929497"/>
                          </a:solidFill>
                          <a:effectLst/>
                          <a:latin typeface="Calibri" panose="020F0502020204030204" pitchFamily="34" charset="0"/>
                        </a:rPr>
                        <a:t>20,98</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a:solidFill>
                            <a:srgbClr val="929497"/>
                          </a:solidFill>
                          <a:effectLst/>
                          <a:latin typeface="Calibri" panose="020F0502020204030204" pitchFamily="34" charset="0"/>
                        </a:rPr>
                        <a:t>28,53</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dirty="0">
                          <a:solidFill>
                            <a:srgbClr val="929497"/>
                          </a:solidFill>
                          <a:effectLst/>
                          <a:latin typeface="Calibri" panose="020F0502020204030204" pitchFamily="34" charset="0"/>
                        </a:rPr>
                        <a:t>46,16</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1533818499"/>
                  </a:ext>
                </a:extLst>
              </a:tr>
              <a:tr h="250944">
                <a:tc>
                  <a:txBody>
                    <a:bodyPr/>
                    <a:lstStyle/>
                    <a:p>
                      <a:pPr algn="ctr" rtl="0" fontAlgn="ctr"/>
                      <a:r>
                        <a:rPr lang="es-ES" sz="1100" b="1" i="0" u="none" strike="noStrike">
                          <a:solidFill>
                            <a:srgbClr val="929497"/>
                          </a:solidFill>
                          <a:effectLst/>
                          <a:latin typeface="Calibri" panose="020F0502020204030204" pitchFamily="34" charset="0"/>
                        </a:rPr>
                        <a:t>Alt Urgell</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dirty="0">
                          <a:solidFill>
                            <a:srgbClr val="929497"/>
                          </a:solidFill>
                          <a:effectLst/>
                          <a:latin typeface="Calibri" panose="020F0502020204030204" pitchFamily="34" charset="0"/>
                        </a:rPr>
                        <a:t>79,07</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a:solidFill>
                            <a:srgbClr val="929497"/>
                          </a:solidFill>
                          <a:effectLst/>
                          <a:latin typeface="Calibri" panose="020F0502020204030204" pitchFamily="34" charset="0"/>
                        </a:rPr>
                        <a:t>107,53</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a:solidFill>
                            <a:srgbClr val="929497"/>
                          </a:solidFill>
                          <a:effectLst/>
                          <a:latin typeface="Calibri" panose="020F0502020204030204" pitchFamily="34" charset="0"/>
                        </a:rPr>
                        <a:t>173,95</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1313299091"/>
                  </a:ext>
                </a:extLst>
              </a:tr>
              <a:tr h="250944">
                <a:tc>
                  <a:txBody>
                    <a:bodyPr/>
                    <a:lstStyle/>
                    <a:p>
                      <a:pPr algn="ctr" rtl="0" fontAlgn="ctr"/>
                      <a:r>
                        <a:rPr lang="es-ES" sz="1100" b="1" i="0" u="none" strike="noStrike">
                          <a:solidFill>
                            <a:srgbClr val="929497"/>
                          </a:solidFill>
                          <a:effectLst/>
                          <a:latin typeface="Calibri" panose="020F0502020204030204" pitchFamily="34" charset="0"/>
                        </a:rPr>
                        <a:t>Berguedà</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a:solidFill>
                            <a:srgbClr val="929497"/>
                          </a:solidFill>
                          <a:effectLst/>
                          <a:latin typeface="Calibri" panose="020F0502020204030204" pitchFamily="34" charset="0"/>
                        </a:rPr>
                        <a:t>0,89</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a:solidFill>
                            <a:srgbClr val="929497"/>
                          </a:solidFill>
                          <a:effectLst/>
                          <a:latin typeface="Calibri" panose="020F0502020204030204" pitchFamily="34" charset="0"/>
                        </a:rPr>
                        <a:t>1,22</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a:solidFill>
                            <a:srgbClr val="929497"/>
                          </a:solidFill>
                          <a:effectLst/>
                          <a:latin typeface="Calibri" panose="020F0502020204030204" pitchFamily="34" charset="0"/>
                        </a:rPr>
                        <a:t>1,97</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1733181709"/>
                  </a:ext>
                </a:extLst>
              </a:tr>
              <a:tr h="250944">
                <a:tc>
                  <a:txBody>
                    <a:bodyPr/>
                    <a:lstStyle/>
                    <a:p>
                      <a:pPr algn="ctr" rtl="0" fontAlgn="ctr"/>
                      <a:r>
                        <a:rPr lang="es-ES" sz="1100" b="1" i="0" u="none" strike="noStrike">
                          <a:solidFill>
                            <a:srgbClr val="929497"/>
                          </a:solidFill>
                          <a:effectLst/>
                          <a:latin typeface="Calibri" panose="020F0502020204030204" pitchFamily="34" charset="0"/>
                        </a:rPr>
                        <a:t>Cerdanya</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dirty="0">
                          <a:solidFill>
                            <a:srgbClr val="929497"/>
                          </a:solidFill>
                          <a:effectLst/>
                          <a:latin typeface="Calibri" panose="020F0502020204030204" pitchFamily="34" charset="0"/>
                        </a:rPr>
                        <a:t>16,41</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a:solidFill>
                            <a:srgbClr val="929497"/>
                          </a:solidFill>
                          <a:effectLst/>
                          <a:latin typeface="Calibri" panose="020F0502020204030204" pitchFamily="34" charset="0"/>
                        </a:rPr>
                        <a:t>22,31</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dirty="0">
                          <a:solidFill>
                            <a:srgbClr val="929497"/>
                          </a:solidFill>
                          <a:effectLst/>
                          <a:latin typeface="Calibri" panose="020F0502020204030204" pitchFamily="34" charset="0"/>
                        </a:rPr>
                        <a:t>36,10</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2187718064"/>
                  </a:ext>
                </a:extLst>
              </a:tr>
              <a:tr h="250944">
                <a:tc>
                  <a:txBody>
                    <a:bodyPr/>
                    <a:lstStyle/>
                    <a:p>
                      <a:pPr algn="ctr" rtl="0" fontAlgn="ctr"/>
                      <a:r>
                        <a:rPr lang="es-ES" sz="1100" b="1" i="0" u="none" strike="noStrike">
                          <a:solidFill>
                            <a:srgbClr val="929497"/>
                          </a:solidFill>
                          <a:effectLst/>
                          <a:latin typeface="Calibri" panose="020F0502020204030204" pitchFamily="34" charset="0"/>
                        </a:rPr>
                        <a:t>Pallars Jussà</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dirty="0">
                          <a:solidFill>
                            <a:srgbClr val="929497"/>
                          </a:solidFill>
                          <a:effectLst/>
                          <a:latin typeface="Calibri" panose="020F0502020204030204" pitchFamily="34" charset="0"/>
                        </a:rPr>
                        <a:t>59,40</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a:solidFill>
                            <a:srgbClr val="929497"/>
                          </a:solidFill>
                          <a:effectLst/>
                          <a:latin typeface="Calibri" panose="020F0502020204030204" pitchFamily="34" charset="0"/>
                        </a:rPr>
                        <a:t>80,78</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a:solidFill>
                            <a:srgbClr val="929497"/>
                          </a:solidFill>
                          <a:effectLst/>
                          <a:latin typeface="Calibri" panose="020F0502020204030204" pitchFamily="34" charset="0"/>
                        </a:rPr>
                        <a:t>130,67</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1607524572"/>
                  </a:ext>
                </a:extLst>
              </a:tr>
              <a:tr h="250944">
                <a:tc>
                  <a:txBody>
                    <a:bodyPr/>
                    <a:lstStyle/>
                    <a:p>
                      <a:pPr algn="ctr" rtl="0" fontAlgn="ctr"/>
                      <a:r>
                        <a:rPr lang="es-ES" sz="1100" b="1" i="0" u="none" strike="noStrike">
                          <a:solidFill>
                            <a:srgbClr val="929497"/>
                          </a:solidFill>
                          <a:effectLst/>
                          <a:latin typeface="Calibri" panose="020F0502020204030204" pitchFamily="34" charset="0"/>
                        </a:rPr>
                        <a:t>Pallars Sobirà</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dirty="0">
                          <a:solidFill>
                            <a:srgbClr val="929497"/>
                          </a:solidFill>
                          <a:effectLst/>
                          <a:latin typeface="Calibri" panose="020F0502020204030204" pitchFamily="34" charset="0"/>
                        </a:rPr>
                        <a:t>36,48</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a:solidFill>
                            <a:srgbClr val="929497"/>
                          </a:solidFill>
                          <a:effectLst/>
                          <a:latin typeface="Calibri" panose="020F0502020204030204" pitchFamily="34" charset="0"/>
                        </a:rPr>
                        <a:t>49,62</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dirty="0">
                          <a:solidFill>
                            <a:srgbClr val="929497"/>
                          </a:solidFill>
                          <a:effectLst/>
                          <a:latin typeface="Calibri" panose="020F0502020204030204" pitchFamily="34" charset="0"/>
                        </a:rPr>
                        <a:t>80,26</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1772065516"/>
                  </a:ext>
                </a:extLst>
              </a:tr>
              <a:tr h="250944">
                <a:tc>
                  <a:txBody>
                    <a:bodyPr/>
                    <a:lstStyle/>
                    <a:p>
                      <a:pPr algn="ctr" rtl="0" fontAlgn="ctr"/>
                      <a:r>
                        <a:rPr lang="es-ES" sz="1100" b="1" i="0" u="none" strike="noStrike">
                          <a:solidFill>
                            <a:srgbClr val="929497"/>
                          </a:solidFill>
                          <a:effectLst/>
                          <a:latin typeface="Calibri" panose="020F0502020204030204" pitchFamily="34" charset="0"/>
                        </a:rPr>
                        <a:t>Solsonès</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dirty="0">
                          <a:solidFill>
                            <a:srgbClr val="929497"/>
                          </a:solidFill>
                          <a:effectLst/>
                          <a:latin typeface="Calibri" panose="020F0502020204030204" pitchFamily="34" charset="0"/>
                        </a:rPr>
                        <a:t>60,72</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a:solidFill>
                            <a:srgbClr val="929497"/>
                          </a:solidFill>
                          <a:effectLst/>
                          <a:latin typeface="Calibri" panose="020F0502020204030204" pitchFamily="34" charset="0"/>
                        </a:rPr>
                        <a:t>82,58</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dirty="0">
                          <a:solidFill>
                            <a:srgbClr val="929497"/>
                          </a:solidFill>
                          <a:effectLst/>
                          <a:latin typeface="Calibri" panose="020F0502020204030204" pitchFamily="34" charset="0"/>
                        </a:rPr>
                        <a:t>133,58</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3618772659"/>
                  </a:ext>
                </a:extLst>
              </a:tr>
              <a:tr h="250944">
                <a:tc>
                  <a:txBody>
                    <a:bodyPr/>
                    <a:lstStyle/>
                    <a:p>
                      <a:pPr algn="ctr" rtl="0" fontAlgn="ctr"/>
                      <a:r>
                        <a:rPr lang="es-ES" sz="1100" b="1" i="0" u="none" strike="noStrike">
                          <a:solidFill>
                            <a:srgbClr val="929497"/>
                          </a:solidFill>
                          <a:effectLst/>
                          <a:latin typeface="Calibri" panose="020F0502020204030204" pitchFamily="34" charset="0"/>
                        </a:rPr>
                        <a:t>Val d'Aran</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a:solidFill>
                            <a:srgbClr val="929497"/>
                          </a:solidFill>
                          <a:effectLst/>
                          <a:latin typeface="Calibri" panose="020F0502020204030204" pitchFamily="34" charset="0"/>
                        </a:rPr>
                        <a:t>91,68</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a:solidFill>
                            <a:srgbClr val="929497"/>
                          </a:solidFill>
                          <a:effectLst/>
                          <a:latin typeface="Calibri" panose="020F0502020204030204" pitchFamily="34" charset="0"/>
                        </a:rPr>
                        <a:t>124,68</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dirty="0">
                          <a:solidFill>
                            <a:srgbClr val="929497"/>
                          </a:solidFill>
                          <a:effectLst/>
                          <a:latin typeface="Calibri" panose="020F0502020204030204" pitchFamily="34" charset="0"/>
                        </a:rPr>
                        <a:t>201,69</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1439589346"/>
                  </a:ext>
                </a:extLst>
              </a:tr>
              <a:tr h="250944">
                <a:tc>
                  <a:txBody>
                    <a:bodyPr/>
                    <a:lstStyle/>
                    <a:p>
                      <a:pPr algn="ctr" rtl="0" fontAlgn="ctr"/>
                      <a:r>
                        <a:rPr lang="es-ES" sz="1100" b="1" i="0" u="none" strike="noStrike">
                          <a:solidFill>
                            <a:srgbClr val="929497"/>
                          </a:solidFill>
                          <a:effectLst/>
                          <a:latin typeface="Calibri" panose="020F0502020204030204" pitchFamily="34" charset="0"/>
                        </a:rPr>
                        <a:t>Total</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1" i="0" u="none" strike="noStrike">
                          <a:solidFill>
                            <a:srgbClr val="929497"/>
                          </a:solidFill>
                          <a:effectLst/>
                          <a:latin typeface="Calibri" panose="020F0502020204030204" pitchFamily="34" charset="0"/>
                        </a:rPr>
                        <a:t>365,63</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1" i="0" u="none" strike="noStrike">
                          <a:solidFill>
                            <a:srgbClr val="929497"/>
                          </a:solidFill>
                          <a:effectLst/>
                          <a:latin typeface="Calibri" panose="020F0502020204030204" pitchFamily="34" charset="0"/>
                        </a:rPr>
                        <a:t>497,25</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1" i="0" u="none" strike="noStrike" dirty="0">
                          <a:solidFill>
                            <a:srgbClr val="929497"/>
                          </a:solidFill>
                          <a:effectLst/>
                          <a:latin typeface="Calibri" panose="020F0502020204030204" pitchFamily="34" charset="0"/>
                        </a:rPr>
                        <a:t>804,38</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extLst>
                  <a:ext uri="{0D108BD9-81ED-4DB2-BD59-A6C34878D82A}">
                    <a16:rowId xmlns:a16="http://schemas.microsoft.com/office/drawing/2014/main" val="3560037057"/>
                  </a:ext>
                </a:extLst>
              </a:tr>
            </a:tbl>
          </a:graphicData>
        </a:graphic>
      </p:graphicFrame>
    </p:spTree>
    <p:extLst>
      <p:ext uri="{BB962C8B-B14F-4D97-AF65-F5344CB8AC3E}">
        <p14:creationId xmlns:p14="http://schemas.microsoft.com/office/powerpoint/2010/main" val="366518231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arcador de texto 10">
            <a:extLst>
              <a:ext uri="{FF2B5EF4-FFF2-40B4-BE49-F238E27FC236}">
                <a16:creationId xmlns:a16="http://schemas.microsoft.com/office/drawing/2014/main" id="{EDF5A5FD-95D1-4AEE-B05D-EB31A3BF7100}"/>
              </a:ext>
            </a:extLst>
          </p:cNvPr>
          <p:cNvSpPr>
            <a:spLocks noGrp="1"/>
          </p:cNvSpPr>
          <p:nvPr>
            <p:ph type="body" sz="quarter" idx="18"/>
          </p:nvPr>
        </p:nvSpPr>
        <p:spPr/>
        <p:txBody>
          <a:bodyPr>
            <a:normAutofit fontScale="92500" lnSpcReduction="10000"/>
          </a:bodyPr>
          <a:lstStyle/>
          <a:p>
            <a:endParaRPr lang="es-ES"/>
          </a:p>
        </p:txBody>
      </p:sp>
      <p:grpSp>
        <p:nvGrpSpPr>
          <p:cNvPr id="6" name="Grupo 5">
            <a:extLst>
              <a:ext uri="{FF2B5EF4-FFF2-40B4-BE49-F238E27FC236}">
                <a16:creationId xmlns:a16="http://schemas.microsoft.com/office/drawing/2014/main" id="{ED6F9830-1364-47AC-BFB7-A777670F1FB4}"/>
              </a:ext>
            </a:extLst>
          </p:cNvPr>
          <p:cNvGrpSpPr/>
          <p:nvPr/>
        </p:nvGrpSpPr>
        <p:grpSpPr>
          <a:xfrm>
            <a:off x="385740" y="273552"/>
            <a:ext cx="10761555" cy="621474"/>
            <a:chOff x="385740" y="273552"/>
            <a:chExt cx="10761555" cy="621474"/>
          </a:xfrm>
        </p:grpSpPr>
        <p:sp>
          <p:nvSpPr>
            <p:cNvPr id="9" name="Elipse 8">
              <a:extLst>
                <a:ext uri="{FF2B5EF4-FFF2-40B4-BE49-F238E27FC236}">
                  <a16:creationId xmlns:a16="http://schemas.microsoft.com/office/drawing/2014/main" id="{7E93C3CF-B2DE-4F5C-98D4-1B8FBF9F219D}"/>
                </a:ext>
              </a:extLst>
            </p:cNvPr>
            <p:cNvSpPr/>
            <p:nvPr/>
          </p:nvSpPr>
          <p:spPr>
            <a:xfrm>
              <a:off x="385740" y="273552"/>
              <a:ext cx="540000" cy="540000"/>
            </a:xfrm>
            <a:prstGeom prst="ellipse">
              <a:avLst/>
            </a:prstGeom>
            <a:solidFill>
              <a:srgbClr val="FCC8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latin typeface="Calibri" panose="020F0502020204030204" pitchFamily="34" charset="0"/>
                  <a:cs typeface="Calibri" panose="020F0502020204030204" pitchFamily="34" charset="0"/>
                </a:rPr>
                <a:t>4</a:t>
              </a:r>
              <a:endParaRPr lang="ca-ES" sz="2000" b="1" dirty="0">
                <a:latin typeface="Calibri" panose="020F0502020204030204" pitchFamily="34" charset="0"/>
                <a:cs typeface="Calibri" panose="020F0502020204030204" pitchFamily="34" charset="0"/>
              </a:endParaRPr>
            </a:p>
          </p:txBody>
        </p:sp>
        <p:sp>
          <p:nvSpPr>
            <p:cNvPr id="10" name="Marcador de texto 2">
              <a:extLst>
                <a:ext uri="{FF2B5EF4-FFF2-40B4-BE49-F238E27FC236}">
                  <a16:creationId xmlns:a16="http://schemas.microsoft.com/office/drawing/2014/main" id="{B549A180-1496-4F66-B9C1-4FC3F01682A9}"/>
                </a:ext>
              </a:extLst>
            </p:cNvPr>
            <p:cNvSpPr txBox="1">
              <a:spLocks/>
            </p:cNvSpPr>
            <p:nvPr/>
          </p:nvSpPr>
          <p:spPr>
            <a:xfrm>
              <a:off x="1044704" y="273569"/>
              <a:ext cx="10102591" cy="621457"/>
            </a:xfrm>
            <a:prstGeom prst="rect">
              <a:avLst/>
            </a:prstGeom>
          </p:spPr>
          <p:txBody>
            <a:bodyPr vert="horz" lIns="0" tIns="0" rIns="0" bIns="0" rtlCol="0">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accent4"/>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a-ES" sz="3400" dirty="0"/>
                <a:t>Resultats: balanços elèctrics i autosuficiència </a:t>
              </a:r>
            </a:p>
            <a:p>
              <a:r>
                <a:rPr lang="ca-ES" sz="2100" dirty="0"/>
                <a:t>Consum elèctric. Regió Ponent</a:t>
              </a:r>
            </a:p>
            <a:p>
              <a:endParaRPr lang="ca-ES" dirty="0"/>
            </a:p>
          </p:txBody>
        </p:sp>
      </p:grpSp>
      <p:pic>
        <p:nvPicPr>
          <p:cNvPr id="4" name="Imagen 3">
            <a:extLst>
              <a:ext uri="{FF2B5EF4-FFF2-40B4-BE49-F238E27FC236}">
                <a16:creationId xmlns:a16="http://schemas.microsoft.com/office/drawing/2014/main" id="{F52C11C3-5BFF-43D6-8F2A-209B11FE955F}"/>
              </a:ext>
            </a:extLst>
          </p:cNvPr>
          <p:cNvPicPr>
            <a:picLocks noChangeAspect="1"/>
          </p:cNvPicPr>
          <p:nvPr/>
        </p:nvPicPr>
        <p:blipFill>
          <a:blip r:embed="rId2"/>
          <a:stretch>
            <a:fillRect/>
          </a:stretch>
        </p:blipFill>
        <p:spPr>
          <a:xfrm>
            <a:off x="176763" y="990657"/>
            <a:ext cx="8104188" cy="5593774"/>
          </a:xfrm>
          <a:prstGeom prst="rect">
            <a:avLst/>
          </a:prstGeom>
        </p:spPr>
      </p:pic>
      <p:graphicFrame>
        <p:nvGraphicFramePr>
          <p:cNvPr id="13" name="Tabla 12">
            <a:extLst>
              <a:ext uri="{FF2B5EF4-FFF2-40B4-BE49-F238E27FC236}">
                <a16:creationId xmlns:a16="http://schemas.microsoft.com/office/drawing/2014/main" id="{18B1A5D9-9926-4952-9ABE-994CA3A51372}"/>
              </a:ext>
            </a:extLst>
          </p:cNvPr>
          <p:cNvGraphicFramePr>
            <a:graphicFrameLocks noGrp="1"/>
          </p:cNvGraphicFramePr>
          <p:nvPr>
            <p:extLst/>
          </p:nvPr>
        </p:nvGraphicFramePr>
        <p:xfrm>
          <a:off x="7458363" y="3038765"/>
          <a:ext cx="4382656" cy="2569957"/>
        </p:xfrm>
        <a:graphic>
          <a:graphicData uri="http://schemas.openxmlformats.org/drawingml/2006/table">
            <a:tbl>
              <a:tblPr/>
              <a:tblGrid>
                <a:gridCol w="1095664">
                  <a:extLst>
                    <a:ext uri="{9D8B030D-6E8A-4147-A177-3AD203B41FA5}">
                      <a16:colId xmlns:a16="http://schemas.microsoft.com/office/drawing/2014/main" val="88228260"/>
                    </a:ext>
                  </a:extLst>
                </a:gridCol>
                <a:gridCol w="1095664">
                  <a:extLst>
                    <a:ext uri="{9D8B030D-6E8A-4147-A177-3AD203B41FA5}">
                      <a16:colId xmlns:a16="http://schemas.microsoft.com/office/drawing/2014/main" val="1331665891"/>
                    </a:ext>
                  </a:extLst>
                </a:gridCol>
                <a:gridCol w="1095664">
                  <a:extLst>
                    <a:ext uri="{9D8B030D-6E8A-4147-A177-3AD203B41FA5}">
                      <a16:colId xmlns:a16="http://schemas.microsoft.com/office/drawing/2014/main" val="2802859842"/>
                    </a:ext>
                  </a:extLst>
                </a:gridCol>
                <a:gridCol w="1095664">
                  <a:extLst>
                    <a:ext uri="{9D8B030D-6E8A-4147-A177-3AD203B41FA5}">
                      <a16:colId xmlns:a16="http://schemas.microsoft.com/office/drawing/2014/main" val="616788385"/>
                    </a:ext>
                  </a:extLst>
                </a:gridCol>
              </a:tblGrid>
              <a:tr h="266593">
                <a:tc>
                  <a:txBody>
                    <a:bodyPr/>
                    <a:lstStyle/>
                    <a:p>
                      <a:pPr algn="l" fontAlgn="b"/>
                      <a:endParaRPr lang="es-ES" sz="1600" b="0" i="0" u="none" strike="noStrike" dirty="0">
                        <a:solidFill>
                          <a:srgbClr val="000000"/>
                        </a:solidFill>
                        <a:effectLst/>
                        <a:latin typeface="Calibri" panose="020F0502020204030204" pitchFamily="34" charset="0"/>
                      </a:endParaRPr>
                    </a:p>
                  </a:txBody>
                  <a:tcPr marL="7620" marR="7620" marT="7620" marB="0" anchor="b">
                    <a:lnL>
                      <a:noFill/>
                    </a:lnL>
                    <a:lnR w="12700" cap="flat" cmpd="sng" algn="ctr">
                      <a:solidFill>
                        <a:srgbClr val="FFFFFF"/>
                      </a:solidFill>
                      <a:prstDash val="solid"/>
                      <a:round/>
                      <a:headEnd type="none" w="med" len="med"/>
                      <a:tailEnd type="none" w="med" len="med"/>
                    </a:lnR>
                    <a:lnT>
                      <a:noFill/>
                    </a:lnT>
                    <a:lnB w="12700" cap="flat" cmpd="sng" algn="ctr">
                      <a:solidFill>
                        <a:srgbClr val="FCC812"/>
                      </a:solidFill>
                      <a:prstDash val="solid"/>
                      <a:round/>
                      <a:headEnd type="none" w="med" len="med"/>
                      <a:tailEnd type="none" w="med" len="med"/>
                    </a:lnB>
                  </a:tcPr>
                </a:tc>
                <a:tc gridSpan="3">
                  <a:txBody>
                    <a:bodyPr/>
                    <a:lstStyle/>
                    <a:p>
                      <a:pPr algn="ctr" rtl="0" fontAlgn="ctr"/>
                      <a:r>
                        <a:rPr lang="es-ES" sz="1100" b="1" i="0" u="none" strike="noStrike" dirty="0">
                          <a:solidFill>
                            <a:srgbClr val="FFFFFF"/>
                          </a:solidFill>
                          <a:effectLst/>
                          <a:latin typeface="Calibri" panose="020F0502020204030204" pitchFamily="34" charset="0"/>
                        </a:rPr>
                        <a:t>REGIÓ PONENT</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CC812"/>
                    </a:solidFill>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3859555088"/>
                  </a:ext>
                </a:extLst>
              </a:tr>
              <a:tr h="437213">
                <a:tc>
                  <a:txBody>
                    <a:bodyPr/>
                    <a:lstStyle/>
                    <a:p>
                      <a:pPr algn="ctr" rtl="0" fontAlgn="ctr"/>
                      <a:r>
                        <a:rPr lang="es-ES" sz="1100" b="1" i="0" u="none" strike="noStrike" dirty="0">
                          <a:solidFill>
                            <a:srgbClr val="FFFFFF"/>
                          </a:solidFill>
                          <a:effectLst/>
                          <a:latin typeface="Calibri" panose="020F0502020204030204" pitchFamily="34" charset="0"/>
                        </a:rPr>
                        <a:t>Comarca</a:t>
                      </a:r>
                    </a:p>
                  </a:txBody>
                  <a:tcPr marR="7620" marT="7620" marB="0" anchor="ctr">
                    <a:lnL w="12700" cap="flat" cmpd="sng" algn="ctr">
                      <a:solidFill>
                        <a:srgbClr val="FCC812"/>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CC812"/>
                    </a:solidFill>
                  </a:tcPr>
                </a:tc>
                <a:tc>
                  <a:txBody>
                    <a:bodyPr/>
                    <a:lstStyle/>
                    <a:p>
                      <a:pPr algn="ctr" rtl="0" fontAlgn="ctr"/>
                      <a:r>
                        <a:rPr lang="es-ES" sz="1100" b="1" i="0" u="none" strike="noStrike" dirty="0">
                          <a:solidFill>
                            <a:srgbClr val="FFFFFF"/>
                          </a:solidFill>
                          <a:effectLst/>
                          <a:latin typeface="Calibri" panose="020F0502020204030204" pitchFamily="34" charset="0"/>
                        </a:rPr>
                        <a:t>Consum 2020 GWh</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CC812"/>
                    </a:solidFill>
                  </a:tcPr>
                </a:tc>
                <a:tc>
                  <a:txBody>
                    <a:bodyPr/>
                    <a:lstStyle/>
                    <a:p>
                      <a:pPr algn="ctr" rtl="0" fontAlgn="ctr"/>
                      <a:r>
                        <a:rPr lang="es-ES" sz="1100" b="1" i="0" u="none" strike="noStrike" dirty="0">
                          <a:solidFill>
                            <a:srgbClr val="FFFFFF"/>
                          </a:solidFill>
                          <a:effectLst/>
                          <a:latin typeface="Calibri" panose="020F0502020204030204" pitchFamily="34" charset="0"/>
                        </a:rPr>
                        <a:t>Consum 2030 GWh</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CC812"/>
                    </a:solidFill>
                  </a:tcPr>
                </a:tc>
                <a:tc>
                  <a:txBody>
                    <a:bodyPr/>
                    <a:lstStyle/>
                    <a:p>
                      <a:pPr algn="ctr" rtl="0" fontAlgn="ctr"/>
                      <a:r>
                        <a:rPr lang="es-ES" sz="1100" b="1" i="0" u="none" strike="noStrike" dirty="0">
                          <a:solidFill>
                            <a:srgbClr val="FFFFFF"/>
                          </a:solidFill>
                          <a:effectLst/>
                          <a:latin typeface="Calibri" panose="020F0502020204030204" pitchFamily="34" charset="0"/>
                        </a:rPr>
                        <a:t>Consum 2040 GWh</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CC812"/>
                    </a:solidFill>
                  </a:tcPr>
                </a:tc>
                <a:extLst>
                  <a:ext uri="{0D108BD9-81ED-4DB2-BD59-A6C34878D82A}">
                    <a16:rowId xmlns:a16="http://schemas.microsoft.com/office/drawing/2014/main" val="3760792544"/>
                  </a:ext>
                </a:extLst>
              </a:tr>
              <a:tr h="266593">
                <a:tc>
                  <a:txBody>
                    <a:bodyPr/>
                    <a:lstStyle/>
                    <a:p>
                      <a:pPr algn="ctr" rtl="0" fontAlgn="ctr"/>
                      <a:r>
                        <a:rPr lang="es-ES" sz="1100" b="1" i="0" u="none" strike="noStrike">
                          <a:solidFill>
                            <a:srgbClr val="929497"/>
                          </a:solidFill>
                          <a:effectLst/>
                          <a:latin typeface="Calibri" panose="020F0502020204030204" pitchFamily="34" charset="0"/>
                        </a:rPr>
                        <a:t>Garrigues</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a:solidFill>
                            <a:srgbClr val="929497"/>
                          </a:solidFill>
                          <a:effectLst/>
                          <a:latin typeface="Calibri" panose="020F0502020204030204" pitchFamily="34" charset="0"/>
                        </a:rPr>
                        <a:t>116,40</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a:solidFill>
                            <a:srgbClr val="929497"/>
                          </a:solidFill>
                          <a:effectLst/>
                          <a:latin typeface="Calibri" panose="020F0502020204030204" pitchFamily="34" charset="0"/>
                        </a:rPr>
                        <a:t>158,31</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a:solidFill>
                            <a:srgbClr val="929497"/>
                          </a:solidFill>
                          <a:effectLst/>
                          <a:latin typeface="Calibri" panose="020F0502020204030204" pitchFamily="34" charset="0"/>
                        </a:rPr>
                        <a:t>256,08</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461190991"/>
                  </a:ext>
                </a:extLst>
              </a:tr>
              <a:tr h="266593">
                <a:tc>
                  <a:txBody>
                    <a:bodyPr/>
                    <a:lstStyle/>
                    <a:p>
                      <a:pPr algn="ctr" rtl="0" fontAlgn="ctr"/>
                      <a:r>
                        <a:rPr lang="es-ES" sz="1100" b="1" i="0" u="none" strike="noStrike">
                          <a:solidFill>
                            <a:srgbClr val="929497"/>
                          </a:solidFill>
                          <a:effectLst/>
                          <a:latin typeface="Calibri" panose="020F0502020204030204" pitchFamily="34" charset="0"/>
                        </a:rPr>
                        <a:t>Noguera</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a:solidFill>
                            <a:srgbClr val="929497"/>
                          </a:solidFill>
                          <a:effectLst/>
                          <a:latin typeface="Calibri" panose="020F0502020204030204" pitchFamily="34" charset="0"/>
                        </a:rPr>
                        <a:t>181,81</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dirty="0">
                          <a:solidFill>
                            <a:srgbClr val="929497"/>
                          </a:solidFill>
                          <a:effectLst/>
                          <a:latin typeface="Calibri" panose="020F0502020204030204" pitchFamily="34" charset="0"/>
                        </a:rPr>
                        <a:t>247,26</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a:solidFill>
                            <a:srgbClr val="929497"/>
                          </a:solidFill>
                          <a:effectLst/>
                          <a:latin typeface="Calibri" panose="020F0502020204030204" pitchFamily="34" charset="0"/>
                        </a:rPr>
                        <a:t>399,97</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1770120256"/>
                  </a:ext>
                </a:extLst>
              </a:tr>
              <a:tr h="266593">
                <a:tc>
                  <a:txBody>
                    <a:bodyPr/>
                    <a:lstStyle/>
                    <a:p>
                      <a:pPr algn="ctr" rtl="0" fontAlgn="ctr"/>
                      <a:r>
                        <a:rPr lang="es-ES" sz="1100" b="1" i="0" u="none" strike="noStrike">
                          <a:solidFill>
                            <a:srgbClr val="929497"/>
                          </a:solidFill>
                          <a:effectLst/>
                          <a:latin typeface="Calibri" panose="020F0502020204030204" pitchFamily="34" charset="0"/>
                        </a:rPr>
                        <a:t>Pla d'Urgell</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a:solidFill>
                            <a:srgbClr val="929497"/>
                          </a:solidFill>
                          <a:effectLst/>
                          <a:latin typeface="Calibri" panose="020F0502020204030204" pitchFamily="34" charset="0"/>
                        </a:rPr>
                        <a:t>348,32</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dirty="0">
                          <a:solidFill>
                            <a:srgbClr val="929497"/>
                          </a:solidFill>
                          <a:effectLst/>
                          <a:latin typeface="Calibri" panose="020F0502020204030204" pitchFamily="34" charset="0"/>
                        </a:rPr>
                        <a:t>473,72</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a:solidFill>
                            <a:srgbClr val="929497"/>
                          </a:solidFill>
                          <a:effectLst/>
                          <a:latin typeface="Calibri" panose="020F0502020204030204" pitchFamily="34" charset="0"/>
                        </a:rPr>
                        <a:t>766,31</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3294944720"/>
                  </a:ext>
                </a:extLst>
              </a:tr>
              <a:tr h="266593">
                <a:tc>
                  <a:txBody>
                    <a:bodyPr/>
                    <a:lstStyle/>
                    <a:p>
                      <a:pPr algn="ctr" rtl="0" fontAlgn="ctr"/>
                      <a:r>
                        <a:rPr lang="es-ES" sz="1100" b="1" i="0" u="none" strike="noStrike">
                          <a:solidFill>
                            <a:srgbClr val="929497"/>
                          </a:solidFill>
                          <a:effectLst/>
                          <a:latin typeface="Calibri" panose="020F0502020204030204" pitchFamily="34" charset="0"/>
                        </a:rPr>
                        <a:t>Segarra</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a:solidFill>
                            <a:srgbClr val="929497"/>
                          </a:solidFill>
                          <a:effectLst/>
                          <a:latin typeface="Calibri" panose="020F0502020204030204" pitchFamily="34" charset="0"/>
                        </a:rPr>
                        <a:t>209,90</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dirty="0">
                          <a:solidFill>
                            <a:srgbClr val="929497"/>
                          </a:solidFill>
                          <a:effectLst/>
                          <a:latin typeface="Calibri" panose="020F0502020204030204" pitchFamily="34" charset="0"/>
                        </a:rPr>
                        <a:t>285,47</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a:solidFill>
                            <a:srgbClr val="929497"/>
                          </a:solidFill>
                          <a:effectLst/>
                          <a:latin typeface="Calibri" panose="020F0502020204030204" pitchFamily="34" charset="0"/>
                        </a:rPr>
                        <a:t>461,79</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3806984123"/>
                  </a:ext>
                </a:extLst>
              </a:tr>
              <a:tr h="266593">
                <a:tc>
                  <a:txBody>
                    <a:bodyPr/>
                    <a:lstStyle/>
                    <a:p>
                      <a:pPr algn="ctr" rtl="0" fontAlgn="ctr"/>
                      <a:r>
                        <a:rPr lang="es-ES" sz="1100" b="1" i="0" u="none" strike="noStrike">
                          <a:solidFill>
                            <a:srgbClr val="929497"/>
                          </a:solidFill>
                          <a:effectLst/>
                          <a:latin typeface="Calibri" panose="020F0502020204030204" pitchFamily="34" charset="0"/>
                        </a:rPr>
                        <a:t>Segrià</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a:solidFill>
                            <a:srgbClr val="929497"/>
                          </a:solidFill>
                          <a:effectLst/>
                          <a:latin typeface="Calibri" panose="020F0502020204030204" pitchFamily="34" charset="0"/>
                        </a:rPr>
                        <a:t>911,54</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dirty="0">
                          <a:solidFill>
                            <a:srgbClr val="929497"/>
                          </a:solidFill>
                          <a:effectLst/>
                          <a:latin typeface="Calibri" panose="020F0502020204030204" pitchFamily="34" charset="0"/>
                        </a:rPr>
                        <a:t>1239,69</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a:solidFill>
                            <a:srgbClr val="929497"/>
                          </a:solidFill>
                          <a:effectLst/>
                          <a:latin typeface="Calibri" panose="020F0502020204030204" pitchFamily="34" charset="0"/>
                        </a:rPr>
                        <a:t>2005,38</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3291818496"/>
                  </a:ext>
                </a:extLst>
              </a:tr>
              <a:tr h="266593">
                <a:tc>
                  <a:txBody>
                    <a:bodyPr/>
                    <a:lstStyle/>
                    <a:p>
                      <a:pPr algn="ctr" rtl="0" fontAlgn="ctr"/>
                      <a:r>
                        <a:rPr lang="es-ES" sz="1100" b="1" i="0" u="none" strike="noStrike">
                          <a:solidFill>
                            <a:srgbClr val="929497"/>
                          </a:solidFill>
                          <a:effectLst/>
                          <a:latin typeface="Calibri" panose="020F0502020204030204" pitchFamily="34" charset="0"/>
                        </a:rPr>
                        <a:t>Urgell</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100" b="0" i="0" u="none" strike="noStrike">
                          <a:solidFill>
                            <a:srgbClr val="929497"/>
                          </a:solidFill>
                          <a:effectLst/>
                          <a:latin typeface="Calibri" panose="020F0502020204030204" pitchFamily="34" charset="0"/>
                        </a:rPr>
                        <a:t>188,19</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dirty="0">
                          <a:solidFill>
                            <a:srgbClr val="929497"/>
                          </a:solidFill>
                          <a:effectLst/>
                          <a:latin typeface="Calibri" panose="020F0502020204030204" pitchFamily="34" charset="0"/>
                        </a:rPr>
                        <a:t>255,94</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100" b="0" i="0" u="none" strike="noStrike" dirty="0">
                          <a:solidFill>
                            <a:srgbClr val="929497"/>
                          </a:solidFill>
                          <a:effectLst/>
                          <a:latin typeface="Calibri" panose="020F0502020204030204" pitchFamily="34" charset="0"/>
                        </a:rPr>
                        <a:t>414,02</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615248849"/>
                  </a:ext>
                </a:extLst>
              </a:tr>
              <a:tr h="266593">
                <a:tc>
                  <a:txBody>
                    <a:bodyPr/>
                    <a:lstStyle/>
                    <a:p>
                      <a:pPr algn="ctr" rtl="0" fontAlgn="ctr"/>
                      <a:r>
                        <a:rPr lang="es-ES" sz="1100" b="1" i="0" u="none" strike="noStrike">
                          <a:solidFill>
                            <a:srgbClr val="929497"/>
                          </a:solidFill>
                          <a:effectLst/>
                          <a:latin typeface="Calibri" panose="020F0502020204030204" pitchFamily="34" charset="0"/>
                        </a:rPr>
                        <a:t>Total</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a:noFill/>
                    </a:lnB>
                    <a:solidFill>
                      <a:srgbClr val="FFE699"/>
                    </a:solidFill>
                  </a:tcPr>
                </a:tc>
                <a:tc>
                  <a:txBody>
                    <a:bodyPr/>
                    <a:lstStyle/>
                    <a:p>
                      <a:pPr algn="ctr" rtl="0" fontAlgn="ctr"/>
                      <a:r>
                        <a:rPr lang="es-ES" sz="1100" b="1" i="0" u="none" strike="noStrike" dirty="0">
                          <a:solidFill>
                            <a:srgbClr val="929497"/>
                          </a:solidFill>
                          <a:effectLst/>
                          <a:latin typeface="Calibri" panose="020F0502020204030204" pitchFamily="34" charset="0"/>
                        </a:rPr>
                        <a:t>1956,16</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a:noFill/>
                    </a:lnB>
                    <a:solidFill>
                      <a:srgbClr val="FFE699"/>
                    </a:solidFill>
                  </a:tcPr>
                </a:tc>
                <a:tc>
                  <a:txBody>
                    <a:bodyPr/>
                    <a:lstStyle/>
                    <a:p>
                      <a:pPr algn="ctr" rtl="0" fontAlgn="ctr"/>
                      <a:r>
                        <a:rPr lang="es-ES" sz="1100" b="1" i="0" u="none" strike="noStrike">
                          <a:solidFill>
                            <a:srgbClr val="929497"/>
                          </a:solidFill>
                          <a:effectLst/>
                          <a:latin typeface="Calibri" panose="020F0502020204030204" pitchFamily="34" charset="0"/>
                        </a:rPr>
                        <a:t>2660,39</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a:noFill/>
                    </a:lnB>
                    <a:solidFill>
                      <a:srgbClr val="FFE699"/>
                    </a:solidFill>
                  </a:tcPr>
                </a:tc>
                <a:tc>
                  <a:txBody>
                    <a:bodyPr/>
                    <a:lstStyle/>
                    <a:p>
                      <a:pPr algn="ctr" rtl="0" fontAlgn="ctr"/>
                      <a:r>
                        <a:rPr lang="es-ES" sz="1100" b="1" i="0" u="none" strike="noStrike" dirty="0">
                          <a:solidFill>
                            <a:srgbClr val="929497"/>
                          </a:solidFill>
                          <a:effectLst/>
                          <a:latin typeface="Calibri" panose="020F0502020204030204" pitchFamily="34" charset="0"/>
                        </a:rPr>
                        <a:t>4303,55</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a:noFill/>
                    </a:lnB>
                    <a:solidFill>
                      <a:srgbClr val="FFE699"/>
                    </a:solidFill>
                  </a:tcPr>
                </a:tc>
                <a:extLst>
                  <a:ext uri="{0D108BD9-81ED-4DB2-BD59-A6C34878D82A}">
                    <a16:rowId xmlns:a16="http://schemas.microsoft.com/office/drawing/2014/main" val="758693132"/>
                  </a:ext>
                </a:extLst>
              </a:tr>
            </a:tbl>
          </a:graphicData>
        </a:graphic>
      </p:graphicFrame>
    </p:spTree>
    <p:extLst>
      <p:ext uri="{BB962C8B-B14F-4D97-AF65-F5344CB8AC3E}">
        <p14:creationId xmlns:p14="http://schemas.microsoft.com/office/powerpoint/2010/main" val="87628054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arcador de texto 10">
            <a:extLst>
              <a:ext uri="{FF2B5EF4-FFF2-40B4-BE49-F238E27FC236}">
                <a16:creationId xmlns:a16="http://schemas.microsoft.com/office/drawing/2014/main" id="{EDF5A5FD-95D1-4AEE-B05D-EB31A3BF7100}"/>
              </a:ext>
            </a:extLst>
          </p:cNvPr>
          <p:cNvSpPr>
            <a:spLocks noGrp="1"/>
          </p:cNvSpPr>
          <p:nvPr>
            <p:ph type="body" sz="quarter" idx="18"/>
          </p:nvPr>
        </p:nvSpPr>
        <p:spPr/>
        <p:txBody>
          <a:bodyPr>
            <a:normAutofit fontScale="92500" lnSpcReduction="10000"/>
          </a:bodyPr>
          <a:lstStyle/>
          <a:p>
            <a:endParaRPr lang="es-ES" dirty="0"/>
          </a:p>
        </p:txBody>
      </p:sp>
      <p:grpSp>
        <p:nvGrpSpPr>
          <p:cNvPr id="6" name="Grupo 5">
            <a:extLst>
              <a:ext uri="{FF2B5EF4-FFF2-40B4-BE49-F238E27FC236}">
                <a16:creationId xmlns:a16="http://schemas.microsoft.com/office/drawing/2014/main" id="{ED6F9830-1364-47AC-BFB7-A777670F1FB4}"/>
              </a:ext>
            </a:extLst>
          </p:cNvPr>
          <p:cNvGrpSpPr/>
          <p:nvPr/>
        </p:nvGrpSpPr>
        <p:grpSpPr>
          <a:xfrm>
            <a:off x="385740" y="273552"/>
            <a:ext cx="10761555" cy="621474"/>
            <a:chOff x="385740" y="273552"/>
            <a:chExt cx="10761555" cy="621474"/>
          </a:xfrm>
        </p:grpSpPr>
        <p:sp>
          <p:nvSpPr>
            <p:cNvPr id="9" name="Elipse 8">
              <a:extLst>
                <a:ext uri="{FF2B5EF4-FFF2-40B4-BE49-F238E27FC236}">
                  <a16:creationId xmlns:a16="http://schemas.microsoft.com/office/drawing/2014/main" id="{7E93C3CF-B2DE-4F5C-98D4-1B8FBF9F219D}"/>
                </a:ext>
              </a:extLst>
            </p:cNvPr>
            <p:cNvSpPr/>
            <p:nvPr/>
          </p:nvSpPr>
          <p:spPr>
            <a:xfrm>
              <a:off x="385740" y="273552"/>
              <a:ext cx="540000" cy="540000"/>
            </a:xfrm>
            <a:prstGeom prst="ellipse">
              <a:avLst/>
            </a:prstGeom>
            <a:solidFill>
              <a:srgbClr val="FCC8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latin typeface="Calibri" panose="020F0502020204030204" pitchFamily="34" charset="0"/>
                  <a:cs typeface="Calibri" panose="020F0502020204030204" pitchFamily="34" charset="0"/>
                </a:rPr>
                <a:t>4</a:t>
              </a:r>
              <a:endParaRPr lang="ca-ES" sz="2000" b="1" dirty="0">
                <a:latin typeface="Calibri" panose="020F0502020204030204" pitchFamily="34" charset="0"/>
                <a:cs typeface="Calibri" panose="020F0502020204030204" pitchFamily="34" charset="0"/>
              </a:endParaRPr>
            </a:p>
          </p:txBody>
        </p:sp>
        <p:sp>
          <p:nvSpPr>
            <p:cNvPr id="10" name="Marcador de texto 2">
              <a:extLst>
                <a:ext uri="{FF2B5EF4-FFF2-40B4-BE49-F238E27FC236}">
                  <a16:creationId xmlns:a16="http://schemas.microsoft.com/office/drawing/2014/main" id="{B549A180-1496-4F66-B9C1-4FC3F01682A9}"/>
                </a:ext>
              </a:extLst>
            </p:cNvPr>
            <p:cNvSpPr txBox="1">
              <a:spLocks/>
            </p:cNvSpPr>
            <p:nvPr/>
          </p:nvSpPr>
          <p:spPr>
            <a:xfrm>
              <a:off x="1044704" y="273569"/>
              <a:ext cx="10102591" cy="621457"/>
            </a:xfrm>
            <a:prstGeom prst="rect">
              <a:avLst/>
            </a:prstGeom>
          </p:spPr>
          <p:txBody>
            <a:bodyPr vert="horz" lIns="0" tIns="0" rIns="0" bIns="0" rtlCol="0">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accent4"/>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a-ES" sz="3400" dirty="0"/>
                <a:t>Resultats: balanços elèctrics i autosuficiència </a:t>
              </a:r>
            </a:p>
            <a:p>
              <a:r>
                <a:rPr lang="ca-ES" sz="2100" dirty="0"/>
                <a:t>Balanços elèctrics Potencial Fotovoltaic. Actuals, 2030 i 2050</a:t>
              </a:r>
            </a:p>
            <a:p>
              <a:endParaRPr lang="ca-ES" dirty="0"/>
            </a:p>
          </p:txBody>
        </p:sp>
      </p:grpSp>
      <p:sp>
        <p:nvSpPr>
          <p:cNvPr id="12" name="CuadroTexto 11">
            <a:extLst>
              <a:ext uri="{FF2B5EF4-FFF2-40B4-BE49-F238E27FC236}">
                <a16:creationId xmlns:a16="http://schemas.microsoft.com/office/drawing/2014/main" id="{3369E952-7E47-4D82-9608-3F987EF4EF12}"/>
              </a:ext>
            </a:extLst>
          </p:cNvPr>
          <p:cNvSpPr txBox="1"/>
          <p:nvPr/>
        </p:nvSpPr>
        <p:spPr>
          <a:xfrm>
            <a:off x="655740" y="1161988"/>
            <a:ext cx="4741883" cy="923330"/>
          </a:xfrm>
          <a:prstGeom prst="rect">
            <a:avLst/>
          </a:prstGeom>
          <a:noFill/>
        </p:spPr>
        <p:txBody>
          <a:bodyPr wrap="square">
            <a:spAutoFit/>
          </a:bodyPr>
          <a:lstStyle/>
          <a:p>
            <a:pPr marL="285750" indent="-285750" algn="just">
              <a:buFont typeface="Arial" panose="020B0604020202020204" pitchFamily="34" charset="0"/>
              <a:buChar char="•"/>
            </a:pPr>
            <a:endParaRPr lang="ca-ES" noProof="1">
              <a:solidFill>
                <a:schemeClr val="bg1">
                  <a:lumMod val="50000"/>
                </a:schemeClr>
              </a:solidFill>
            </a:endParaRPr>
          </a:p>
          <a:p>
            <a:pPr algn="just"/>
            <a:endParaRPr lang="ca-ES" noProof="1">
              <a:solidFill>
                <a:schemeClr val="bg1">
                  <a:lumMod val="50000"/>
                </a:schemeClr>
              </a:solidFill>
            </a:endParaRPr>
          </a:p>
          <a:p>
            <a:pPr algn="just"/>
            <a:endParaRPr lang="ca-ES" noProof="1">
              <a:solidFill>
                <a:schemeClr val="bg1">
                  <a:lumMod val="50000"/>
                </a:schemeClr>
              </a:solidFill>
            </a:endParaRPr>
          </a:p>
        </p:txBody>
      </p:sp>
      <p:graphicFrame>
        <p:nvGraphicFramePr>
          <p:cNvPr id="13" name="Gráfico 12">
            <a:extLst>
              <a:ext uri="{FF2B5EF4-FFF2-40B4-BE49-F238E27FC236}">
                <a16:creationId xmlns:a16="http://schemas.microsoft.com/office/drawing/2014/main" id="{6B675174-E398-4CB3-8AF8-DAE11478CDA5}"/>
              </a:ext>
            </a:extLst>
          </p:cNvPr>
          <p:cNvGraphicFramePr>
            <a:graphicFrameLocks/>
          </p:cNvGraphicFramePr>
          <p:nvPr>
            <p:extLst/>
          </p:nvPr>
        </p:nvGraphicFramePr>
        <p:xfrm>
          <a:off x="750410" y="1300247"/>
          <a:ext cx="5472837" cy="481453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Tabla 4">
            <a:extLst>
              <a:ext uri="{FF2B5EF4-FFF2-40B4-BE49-F238E27FC236}">
                <a16:creationId xmlns:a16="http://schemas.microsoft.com/office/drawing/2014/main" id="{C9981FC3-84C9-4C7D-ABE0-875AACAA38F4}"/>
              </a:ext>
            </a:extLst>
          </p:cNvPr>
          <p:cNvGraphicFramePr>
            <a:graphicFrameLocks noGrp="1"/>
          </p:cNvGraphicFramePr>
          <p:nvPr>
            <p:extLst/>
          </p:nvPr>
        </p:nvGraphicFramePr>
        <p:xfrm>
          <a:off x="7880349" y="1484312"/>
          <a:ext cx="2222500" cy="1630680"/>
        </p:xfrm>
        <a:graphic>
          <a:graphicData uri="http://schemas.openxmlformats.org/drawingml/2006/table">
            <a:tbl>
              <a:tblPr/>
              <a:tblGrid>
                <a:gridCol w="1435100">
                  <a:extLst>
                    <a:ext uri="{9D8B030D-6E8A-4147-A177-3AD203B41FA5}">
                      <a16:colId xmlns:a16="http://schemas.microsoft.com/office/drawing/2014/main" val="889364424"/>
                    </a:ext>
                  </a:extLst>
                </a:gridCol>
                <a:gridCol w="787400">
                  <a:extLst>
                    <a:ext uri="{9D8B030D-6E8A-4147-A177-3AD203B41FA5}">
                      <a16:colId xmlns:a16="http://schemas.microsoft.com/office/drawing/2014/main" val="854768347"/>
                    </a:ext>
                  </a:extLst>
                </a:gridCol>
              </a:tblGrid>
              <a:tr h="312420">
                <a:tc gridSpan="2">
                  <a:txBody>
                    <a:bodyPr/>
                    <a:lstStyle/>
                    <a:p>
                      <a:pPr algn="ctr" rtl="0" fontAlgn="ctr"/>
                      <a:r>
                        <a:rPr lang="es-ES" sz="1000" b="1" i="0" u="none" strike="noStrike">
                          <a:solidFill>
                            <a:srgbClr val="FFFFFF"/>
                          </a:solidFill>
                          <a:effectLst/>
                          <a:latin typeface="Calibri" panose="020F0502020204030204" pitchFamily="34" charset="0"/>
                        </a:rPr>
                        <a:t>Potencial de Generació (GWh)</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CC812"/>
                    </a:solidFill>
                  </a:tcPr>
                </a:tc>
                <a:tc hMerge="1">
                  <a:txBody>
                    <a:bodyPr/>
                    <a:lstStyle/>
                    <a:p>
                      <a:endParaRPr lang="es-ES"/>
                    </a:p>
                  </a:txBody>
                  <a:tcPr/>
                </a:tc>
                <a:extLst>
                  <a:ext uri="{0D108BD9-81ED-4DB2-BD59-A6C34878D82A}">
                    <a16:rowId xmlns:a16="http://schemas.microsoft.com/office/drawing/2014/main" val="4062979177"/>
                  </a:ext>
                </a:extLst>
              </a:tr>
              <a:tr h="182880">
                <a:tc>
                  <a:txBody>
                    <a:bodyPr/>
                    <a:lstStyle/>
                    <a:p>
                      <a:pPr algn="l" rtl="0" fontAlgn="ctr"/>
                      <a:r>
                        <a:rPr lang="es-ES" sz="1000" b="1" i="0" u="none" strike="noStrike">
                          <a:solidFill>
                            <a:srgbClr val="929497"/>
                          </a:solidFill>
                          <a:effectLst/>
                          <a:latin typeface="Calibri" panose="020F0502020204030204" pitchFamily="34" charset="0"/>
                        </a:rPr>
                        <a:t>Potencial FV Terrenys</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000" b="0" i="0" u="none" strike="noStrike">
                          <a:solidFill>
                            <a:srgbClr val="929497"/>
                          </a:solidFill>
                          <a:effectLst/>
                          <a:latin typeface="Calibri" panose="020F0502020204030204" pitchFamily="34" charset="0"/>
                        </a:rPr>
                        <a:t>16.918</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36724875"/>
                  </a:ext>
                </a:extLst>
              </a:tr>
              <a:tr h="182880">
                <a:tc>
                  <a:txBody>
                    <a:bodyPr/>
                    <a:lstStyle/>
                    <a:p>
                      <a:pPr algn="l" rtl="0" fontAlgn="ctr"/>
                      <a:r>
                        <a:rPr lang="es-ES" sz="1000" b="1" i="0" u="none" strike="noStrike">
                          <a:solidFill>
                            <a:srgbClr val="929497"/>
                          </a:solidFill>
                          <a:effectLst/>
                          <a:latin typeface="Calibri" panose="020F0502020204030204" pitchFamily="34" charset="0"/>
                        </a:rPr>
                        <a:t>Potencial FV Teulades</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000" b="0" i="0" u="none" strike="noStrike">
                          <a:solidFill>
                            <a:srgbClr val="929497"/>
                          </a:solidFill>
                          <a:effectLst/>
                          <a:latin typeface="Calibri" panose="020F0502020204030204" pitchFamily="34" charset="0"/>
                        </a:rPr>
                        <a:t>4.915</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2944022750"/>
                  </a:ext>
                </a:extLst>
              </a:tr>
              <a:tr h="220980">
                <a:tc>
                  <a:txBody>
                    <a:bodyPr/>
                    <a:lstStyle/>
                    <a:p>
                      <a:pPr algn="l" rtl="0" fontAlgn="ctr"/>
                      <a:r>
                        <a:rPr lang="es-ES" sz="1000" b="1" i="0" u="none" strike="noStrike">
                          <a:solidFill>
                            <a:srgbClr val="929497"/>
                          </a:solidFill>
                          <a:effectLst/>
                          <a:latin typeface="Calibri" panose="020F0502020204030204" pitchFamily="34" charset="0"/>
                        </a:rPr>
                        <a:t>Potencial FV Total</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000" b="0" i="0" u="none" strike="noStrike">
                          <a:solidFill>
                            <a:srgbClr val="929497"/>
                          </a:solidFill>
                          <a:effectLst/>
                          <a:latin typeface="Calibri" panose="020F0502020204030204" pitchFamily="34" charset="0"/>
                        </a:rPr>
                        <a:t>21.835</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1166932151"/>
                  </a:ext>
                </a:extLst>
              </a:tr>
              <a:tr h="182880">
                <a:tc>
                  <a:txBody>
                    <a:bodyPr/>
                    <a:lstStyle/>
                    <a:p>
                      <a:pPr algn="l" rtl="0" fontAlgn="ctr"/>
                      <a:r>
                        <a:rPr lang="es-ES" sz="1000" b="1" i="0" u="none" strike="noStrike">
                          <a:solidFill>
                            <a:srgbClr val="929497"/>
                          </a:solidFill>
                          <a:effectLst/>
                          <a:latin typeface="Calibri" panose="020F0502020204030204" pitchFamily="34" charset="0"/>
                        </a:rPr>
                        <a:t>Potencial Eòlic</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000" b="0" i="0" u="none" strike="noStrike">
                          <a:solidFill>
                            <a:srgbClr val="929497"/>
                          </a:solidFill>
                          <a:effectLst/>
                          <a:latin typeface="Calibri" panose="020F0502020204030204" pitchFamily="34" charset="0"/>
                        </a:rPr>
                        <a:t>4.366</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1072568691"/>
                  </a:ext>
                </a:extLst>
              </a:tr>
              <a:tr h="182880">
                <a:tc>
                  <a:txBody>
                    <a:bodyPr/>
                    <a:lstStyle/>
                    <a:p>
                      <a:pPr algn="l" rtl="0" fontAlgn="ctr"/>
                      <a:r>
                        <a:rPr lang="es-ES" sz="1000" b="1" i="0" u="none" strike="noStrike">
                          <a:solidFill>
                            <a:srgbClr val="929497"/>
                          </a:solidFill>
                          <a:effectLst/>
                          <a:latin typeface="Calibri" panose="020F0502020204030204" pitchFamily="34" charset="0"/>
                        </a:rPr>
                        <a:t>Consum actual</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000" b="0" i="0" u="none" strike="noStrike">
                          <a:solidFill>
                            <a:srgbClr val="929497"/>
                          </a:solidFill>
                          <a:effectLst/>
                          <a:latin typeface="Calibri" panose="020F0502020204030204" pitchFamily="34" charset="0"/>
                        </a:rPr>
                        <a:t>2.322</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3753801285"/>
                  </a:ext>
                </a:extLst>
              </a:tr>
              <a:tr h="182880">
                <a:tc>
                  <a:txBody>
                    <a:bodyPr/>
                    <a:lstStyle/>
                    <a:p>
                      <a:pPr algn="l" rtl="0" fontAlgn="ctr"/>
                      <a:r>
                        <a:rPr lang="es-ES" sz="1000" b="1" i="0" u="none" strike="noStrike">
                          <a:solidFill>
                            <a:srgbClr val="929497"/>
                          </a:solidFill>
                          <a:effectLst/>
                          <a:latin typeface="Calibri" panose="020F0502020204030204" pitchFamily="34" charset="0"/>
                        </a:rPr>
                        <a:t>Consum 2030</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000" b="0" i="0" u="none" strike="noStrike">
                          <a:solidFill>
                            <a:srgbClr val="929497"/>
                          </a:solidFill>
                          <a:effectLst/>
                          <a:latin typeface="Calibri" panose="020F0502020204030204" pitchFamily="34" charset="0"/>
                        </a:rPr>
                        <a:t>3.158</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3229531157"/>
                  </a:ext>
                </a:extLst>
              </a:tr>
              <a:tr h="182880">
                <a:tc>
                  <a:txBody>
                    <a:bodyPr/>
                    <a:lstStyle/>
                    <a:p>
                      <a:pPr algn="l" rtl="0" fontAlgn="ctr"/>
                      <a:r>
                        <a:rPr lang="es-ES" sz="1000" b="1" i="0" u="none" strike="noStrike">
                          <a:solidFill>
                            <a:srgbClr val="929497"/>
                          </a:solidFill>
                          <a:effectLst/>
                          <a:latin typeface="Calibri" panose="020F0502020204030204" pitchFamily="34" charset="0"/>
                        </a:rPr>
                        <a:t>Consum 2050</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000" b="0" i="0" u="none" strike="noStrike" dirty="0">
                          <a:solidFill>
                            <a:srgbClr val="929497"/>
                          </a:solidFill>
                          <a:effectLst/>
                          <a:latin typeface="Calibri" panose="020F0502020204030204" pitchFamily="34" charset="0"/>
                        </a:rPr>
                        <a:t>5.108</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1975191635"/>
                  </a:ext>
                </a:extLst>
              </a:tr>
            </a:tbl>
          </a:graphicData>
        </a:graphic>
      </p:graphicFrame>
      <p:graphicFrame>
        <p:nvGraphicFramePr>
          <p:cNvPr id="14" name="Tabla 13">
            <a:extLst>
              <a:ext uri="{FF2B5EF4-FFF2-40B4-BE49-F238E27FC236}">
                <a16:creationId xmlns:a16="http://schemas.microsoft.com/office/drawing/2014/main" id="{594716D9-4FB7-478B-929E-766E120AD15F}"/>
              </a:ext>
            </a:extLst>
          </p:cNvPr>
          <p:cNvGraphicFramePr>
            <a:graphicFrameLocks noGrp="1"/>
          </p:cNvGraphicFramePr>
          <p:nvPr>
            <p:extLst/>
          </p:nvPr>
        </p:nvGraphicFramePr>
        <p:xfrm>
          <a:off x="6986911" y="3707516"/>
          <a:ext cx="4009377" cy="1359407"/>
        </p:xfrm>
        <a:graphic>
          <a:graphicData uri="http://schemas.openxmlformats.org/drawingml/2006/table">
            <a:tbl>
              <a:tblPr/>
              <a:tblGrid>
                <a:gridCol w="1472832">
                  <a:extLst>
                    <a:ext uri="{9D8B030D-6E8A-4147-A177-3AD203B41FA5}">
                      <a16:colId xmlns:a16="http://schemas.microsoft.com/office/drawing/2014/main" val="1248985567"/>
                    </a:ext>
                  </a:extLst>
                </a:gridCol>
                <a:gridCol w="845515">
                  <a:extLst>
                    <a:ext uri="{9D8B030D-6E8A-4147-A177-3AD203B41FA5}">
                      <a16:colId xmlns:a16="http://schemas.microsoft.com/office/drawing/2014/main" val="735394822"/>
                    </a:ext>
                  </a:extLst>
                </a:gridCol>
                <a:gridCol w="845515">
                  <a:extLst>
                    <a:ext uri="{9D8B030D-6E8A-4147-A177-3AD203B41FA5}">
                      <a16:colId xmlns:a16="http://schemas.microsoft.com/office/drawing/2014/main" val="3108662421"/>
                    </a:ext>
                  </a:extLst>
                </a:gridCol>
                <a:gridCol w="845515">
                  <a:extLst>
                    <a:ext uri="{9D8B030D-6E8A-4147-A177-3AD203B41FA5}">
                      <a16:colId xmlns:a16="http://schemas.microsoft.com/office/drawing/2014/main" val="3800197283"/>
                    </a:ext>
                  </a:extLst>
                </a:gridCol>
              </a:tblGrid>
              <a:tr h="502123">
                <a:tc>
                  <a:txBody>
                    <a:bodyPr/>
                    <a:lstStyle/>
                    <a:p>
                      <a:pPr algn="ctr" rtl="0" fontAlgn="ctr"/>
                      <a:r>
                        <a:rPr lang="es-ES" sz="1050" b="1" i="0" u="none" strike="noStrike" dirty="0">
                          <a:solidFill>
                            <a:srgbClr val="FFFFFF"/>
                          </a:solidFill>
                          <a:effectLst/>
                          <a:latin typeface="Calibri" panose="020F0502020204030204" pitchFamily="34" charset="0"/>
                        </a:rPr>
                        <a:t>Potencial </a:t>
                      </a:r>
                      <a:r>
                        <a:rPr lang="es-ES" sz="1050" b="1" i="0" u="none" strike="noStrike" dirty="0" err="1">
                          <a:solidFill>
                            <a:srgbClr val="FFFFFF"/>
                          </a:solidFill>
                          <a:effectLst/>
                          <a:latin typeface="Calibri" panose="020F0502020204030204" pitchFamily="34" charset="0"/>
                        </a:rPr>
                        <a:t>necesari</a:t>
                      </a:r>
                      <a:r>
                        <a:rPr lang="es-ES" sz="1050" b="1" i="0" u="none" strike="noStrike" dirty="0">
                          <a:solidFill>
                            <a:srgbClr val="FFFFFF"/>
                          </a:solidFill>
                          <a:effectLst/>
                          <a:latin typeface="Calibri" panose="020F0502020204030204" pitchFamily="34" charset="0"/>
                        </a:rPr>
                        <a:t> per </a:t>
                      </a:r>
                      <a:r>
                        <a:rPr lang="es-ES" sz="1050" b="1" i="0" u="none" strike="noStrike" dirty="0" err="1">
                          <a:solidFill>
                            <a:srgbClr val="FFFFFF"/>
                          </a:solidFill>
                          <a:effectLst/>
                          <a:latin typeface="Calibri" panose="020F0502020204030204" pitchFamily="34" charset="0"/>
                        </a:rPr>
                        <a:t>cobrir</a:t>
                      </a:r>
                      <a:r>
                        <a:rPr lang="es-ES" sz="1050" b="1" i="0" u="none" strike="noStrike" dirty="0">
                          <a:solidFill>
                            <a:srgbClr val="FFFFFF"/>
                          </a:solidFill>
                          <a:effectLst/>
                          <a:latin typeface="Calibri" panose="020F0502020204030204" pitchFamily="34" charset="0"/>
                        </a:rPr>
                        <a:t> el </a:t>
                      </a:r>
                      <a:r>
                        <a:rPr lang="es-ES" sz="1050" b="1" i="0" u="none" strike="noStrike" dirty="0" err="1">
                          <a:solidFill>
                            <a:srgbClr val="FFFFFF"/>
                          </a:solidFill>
                          <a:effectLst/>
                          <a:latin typeface="Calibri" panose="020F0502020204030204" pitchFamily="34" charset="0"/>
                        </a:rPr>
                        <a:t>consum</a:t>
                      </a:r>
                      <a:r>
                        <a:rPr lang="es-ES" sz="1050" b="1" i="0" u="none" strike="noStrike" dirty="0">
                          <a:solidFill>
                            <a:srgbClr val="FFFFFF"/>
                          </a:solidFill>
                          <a:effectLst/>
                          <a:latin typeface="Calibri" panose="020F0502020204030204" pitchFamily="34" charset="0"/>
                        </a:rPr>
                        <a:t> </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CC812"/>
                    </a:solidFill>
                  </a:tcPr>
                </a:tc>
                <a:tc>
                  <a:txBody>
                    <a:bodyPr/>
                    <a:lstStyle/>
                    <a:p>
                      <a:pPr algn="ctr" rtl="0" fontAlgn="ctr"/>
                      <a:r>
                        <a:rPr lang="es-ES" sz="1050" b="1" i="0" u="none" strike="noStrike" dirty="0">
                          <a:solidFill>
                            <a:srgbClr val="FFFFFF"/>
                          </a:solidFill>
                          <a:effectLst/>
                          <a:latin typeface="Calibri" panose="020F0502020204030204" pitchFamily="34" charset="0"/>
                        </a:rPr>
                        <a:t>Potencial Actual (MW)</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CC812"/>
                    </a:solidFill>
                  </a:tcPr>
                </a:tc>
                <a:tc>
                  <a:txBody>
                    <a:bodyPr/>
                    <a:lstStyle/>
                    <a:p>
                      <a:pPr algn="ctr" rtl="0" fontAlgn="ctr"/>
                      <a:r>
                        <a:rPr lang="es-ES" sz="1050" b="1" i="0" u="none" strike="noStrike">
                          <a:solidFill>
                            <a:srgbClr val="FFFFFF"/>
                          </a:solidFill>
                          <a:effectLst/>
                          <a:latin typeface="Calibri" panose="020F0502020204030204" pitchFamily="34" charset="0"/>
                        </a:rPr>
                        <a:t>Potencial 2030 ( MW)</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CC812"/>
                      </a:solidFill>
                      <a:prstDash val="solid"/>
                      <a:round/>
                      <a:headEnd type="none" w="med" len="med"/>
                      <a:tailEnd type="none" w="med" len="med"/>
                    </a:lnB>
                    <a:solidFill>
                      <a:srgbClr val="FCC812"/>
                    </a:solidFill>
                  </a:tcPr>
                </a:tc>
                <a:tc>
                  <a:txBody>
                    <a:bodyPr/>
                    <a:lstStyle/>
                    <a:p>
                      <a:pPr algn="ctr" rtl="0" fontAlgn="ctr"/>
                      <a:r>
                        <a:rPr lang="es-ES" sz="1050" b="1" i="0" u="none" strike="noStrike" dirty="0">
                          <a:solidFill>
                            <a:srgbClr val="FFFFFF"/>
                          </a:solidFill>
                          <a:effectLst/>
                          <a:latin typeface="Calibri" panose="020F0502020204030204" pitchFamily="34" charset="0"/>
                        </a:rPr>
                        <a:t>Potencial 2050 ( MW)</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CC812"/>
                    </a:solidFill>
                  </a:tcPr>
                </a:tc>
                <a:extLst>
                  <a:ext uri="{0D108BD9-81ED-4DB2-BD59-A6C34878D82A}">
                    <a16:rowId xmlns:a16="http://schemas.microsoft.com/office/drawing/2014/main" val="3079213109"/>
                  </a:ext>
                </a:extLst>
              </a:tr>
              <a:tr h="281679">
                <a:tc>
                  <a:txBody>
                    <a:bodyPr/>
                    <a:lstStyle/>
                    <a:p>
                      <a:pPr algn="l" rtl="0" fontAlgn="ctr"/>
                      <a:r>
                        <a:rPr lang="es-ES" sz="1050" b="1" i="0" u="none" strike="noStrike">
                          <a:solidFill>
                            <a:srgbClr val="929497"/>
                          </a:solidFill>
                          <a:effectLst/>
                          <a:latin typeface="Calibri" panose="020F0502020204030204" pitchFamily="34" charset="0"/>
                        </a:rPr>
                        <a:t>Potencial FV Terrenys</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050" b="0" i="0" u="none" strike="noStrike" dirty="0">
                          <a:solidFill>
                            <a:srgbClr val="929497"/>
                          </a:solidFill>
                          <a:effectLst/>
                          <a:latin typeface="Calibri" panose="020F0502020204030204" pitchFamily="34" charset="0"/>
                        </a:rPr>
                        <a:t>1.527,49</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050" b="0" i="0" u="none" strike="noStrike" dirty="0">
                          <a:solidFill>
                            <a:srgbClr val="929497"/>
                          </a:solidFill>
                          <a:effectLst/>
                          <a:latin typeface="Calibri" panose="020F0502020204030204" pitchFamily="34" charset="0"/>
                        </a:rPr>
                        <a:t>2.077,39</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050" b="0" i="0" u="none" strike="noStrike">
                          <a:solidFill>
                            <a:srgbClr val="929497"/>
                          </a:solidFill>
                          <a:effectLst/>
                          <a:latin typeface="Calibri" panose="020F0502020204030204" pitchFamily="34" charset="0"/>
                        </a:rPr>
                        <a:t>3.360,48</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3414849331"/>
                  </a:ext>
                </a:extLst>
              </a:tr>
              <a:tr h="293926">
                <a:tc>
                  <a:txBody>
                    <a:bodyPr/>
                    <a:lstStyle/>
                    <a:p>
                      <a:pPr algn="l" rtl="0" fontAlgn="ctr"/>
                      <a:r>
                        <a:rPr lang="es-ES" sz="1050" b="1" i="0" u="none" strike="noStrike">
                          <a:solidFill>
                            <a:srgbClr val="929497"/>
                          </a:solidFill>
                          <a:effectLst/>
                          <a:latin typeface="Calibri" panose="020F0502020204030204" pitchFamily="34" charset="0"/>
                        </a:rPr>
                        <a:t>Potencial FV Teulades</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050" b="0" i="0" u="none" strike="noStrike">
                          <a:solidFill>
                            <a:srgbClr val="929497"/>
                          </a:solidFill>
                          <a:effectLst/>
                          <a:latin typeface="Calibri" panose="020F0502020204030204" pitchFamily="34" charset="0"/>
                        </a:rPr>
                        <a:t>1.492,15</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050" b="0" i="0" u="none" strike="noStrike" dirty="0">
                          <a:solidFill>
                            <a:srgbClr val="929497"/>
                          </a:solidFill>
                          <a:effectLst/>
                          <a:latin typeface="Calibri" panose="020F0502020204030204" pitchFamily="34" charset="0"/>
                        </a:rPr>
                        <a:t>2.029,33</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050" b="0" i="0" u="none" strike="noStrike">
                          <a:solidFill>
                            <a:srgbClr val="929497"/>
                          </a:solidFill>
                          <a:effectLst/>
                          <a:latin typeface="Calibri" panose="020F0502020204030204" pitchFamily="34" charset="0"/>
                        </a:rPr>
                        <a:t>3.282,73</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750557726"/>
                  </a:ext>
                </a:extLst>
              </a:tr>
              <a:tr h="281679">
                <a:tc>
                  <a:txBody>
                    <a:bodyPr/>
                    <a:lstStyle/>
                    <a:p>
                      <a:pPr algn="l" rtl="0" fontAlgn="ctr"/>
                      <a:r>
                        <a:rPr lang="es-ES" sz="1050" b="1" i="0" u="none" strike="noStrike">
                          <a:solidFill>
                            <a:srgbClr val="929497"/>
                          </a:solidFill>
                          <a:effectLst/>
                          <a:latin typeface="Calibri" panose="020F0502020204030204" pitchFamily="34" charset="0"/>
                        </a:rPr>
                        <a:t>Potencial Eòlic</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solidFill>
                      <a:srgbClr val="FFE699"/>
                    </a:solidFill>
                  </a:tcPr>
                </a:tc>
                <a:tc>
                  <a:txBody>
                    <a:bodyPr/>
                    <a:lstStyle/>
                    <a:p>
                      <a:pPr algn="ctr" rtl="0" fontAlgn="ctr"/>
                      <a:r>
                        <a:rPr lang="es-ES" sz="1050" b="0" i="0" u="none" strike="noStrike">
                          <a:solidFill>
                            <a:srgbClr val="929497"/>
                          </a:solidFill>
                          <a:effectLst/>
                          <a:latin typeface="Calibri" panose="020F0502020204030204" pitchFamily="34" charset="0"/>
                        </a:rPr>
                        <a:t>1.777,79</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050" b="0" i="0" u="none" strike="noStrike" dirty="0">
                          <a:solidFill>
                            <a:srgbClr val="929497"/>
                          </a:solidFill>
                          <a:effectLst/>
                          <a:latin typeface="Calibri" panose="020F0502020204030204" pitchFamily="34" charset="0"/>
                        </a:rPr>
                        <a:t>2.417,79</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tc>
                  <a:txBody>
                    <a:bodyPr/>
                    <a:lstStyle/>
                    <a:p>
                      <a:pPr algn="ctr" rtl="0" fontAlgn="ctr"/>
                      <a:r>
                        <a:rPr lang="es-ES" sz="1050" b="0" i="0" u="none" strike="noStrike" dirty="0">
                          <a:solidFill>
                            <a:srgbClr val="929497"/>
                          </a:solidFill>
                          <a:effectLst/>
                          <a:latin typeface="Calibri" panose="020F0502020204030204" pitchFamily="34" charset="0"/>
                        </a:rPr>
                        <a:t>3.911,13</a:t>
                      </a:r>
                    </a:p>
                  </a:txBody>
                  <a:tcPr marL="7620" marR="7620" marT="7620" marB="0" anchor="ctr">
                    <a:lnL w="12700" cap="flat" cmpd="sng" algn="ctr">
                      <a:solidFill>
                        <a:srgbClr val="FCC812"/>
                      </a:solidFill>
                      <a:prstDash val="solid"/>
                      <a:round/>
                      <a:headEnd type="none" w="med" len="med"/>
                      <a:tailEnd type="none" w="med" len="med"/>
                    </a:lnL>
                    <a:lnR w="12700" cap="flat" cmpd="sng" algn="ctr">
                      <a:solidFill>
                        <a:srgbClr val="FCC812"/>
                      </a:solidFill>
                      <a:prstDash val="solid"/>
                      <a:round/>
                      <a:headEnd type="none" w="med" len="med"/>
                      <a:tailEnd type="none" w="med" len="med"/>
                    </a:lnR>
                    <a:lnT w="12700" cap="flat" cmpd="sng" algn="ctr">
                      <a:solidFill>
                        <a:srgbClr val="FCC812"/>
                      </a:solidFill>
                      <a:prstDash val="solid"/>
                      <a:round/>
                      <a:headEnd type="none" w="med" len="med"/>
                      <a:tailEnd type="none" w="med" len="med"/>
                    </a:lnT>
                    <a:lnB w="12700" cap="flat" cmpd="sng" algn="ctr">
                      <a:solidFill>
                        <a:srgbClr val="FCC812"/>
                      </a:solidFill>
                      <a:prstDash val="solid"/>
                      <a:round/>
                      <a:headEnd type="none" w="med" len="med"/>
                      <a:tailEnd type="none" w="med" len="med"/>
                    </a:lnB>
                  </a:tcPr>
                </a:tc>
                <a:extLst>
                  <a:ext uri="{0D108BD9-81ED-4DB2-BD59-A6C34878D82A}">
                    <a16:rowId xmlns:a16="http://schemas.microsoft.com/office/drawing/2014/main" val="2787615473"/>
                  </a:ext>
                </a:extLst>
              </a:tr>
            </a:tbl>
          </a:graphicData>
        </a:graphic>
      </p:graphicFrame>
    </p:spTree>
    <p:extLst>
      <p:ext uri="{BB962C8B-B14F-4D97-AF65-F5344CB8AC3E}">
        <p14:creationId xmlns:p14="http://schemas.microsoft.com/office/powerpoint/2010/main" val="427458479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92AE5C0F-4D97-478A-A648-081EAE9A4A54}"/>
              </a:ext>
            </a:extLst>
          </p:cNvPr>
          <p:cNvPicPr>
            <a:picLocks noChangeAspect="1"/>
          </p:cNvPicPr>
          <p:nvPr/>
        </p:nvPicPr>
        <p:blipFill>
          <a:blip r:embed="rId2"/>
          <a:stretch>
            <a:fillRect/>
          </a:stretch>
        </p:blipFill>
        <p:spPr>
          <a:xfrm>
            <a:off x="546508" y="1846555"/>
            <a:ext cx="3548296" cy="4190065"/>
          </a:xfrm>
          <a:prstGeom prst="rect">
            <a:avLst/>
          </a:prstGeom>
        </p:spPr>
      </p:pic>
      <p:sp>
        <p:nvSpPr>
          <p:cNvPr id="11" name="Marcador de texto 10">
            <a:extLst>
              <a:ext uri="{FF2B5EF4-FFF2-40B4-BE49-F238E27FC236}">
                <a16:creationId xmlns:a16="http://schemas.microsoft.com/office/drawing/2014/main" id="{EDF5A5FD-95D1-4AEE-B05D-EB31A3BF7100}"/>
              </a:ext>
            </a:extLst>
          </p:cNvPr>
          <p:cNvSpPr>
            <a:spLocks noGrp="1"/>
          </p:cNvSpPr>
          <p:nvPr>
            <p:ph type="body" sz="quarter" idx="18"/>
          </p:nvPr>
        </p:nvSpPr>
        <p:spPr/>
        <p:txBody>
          <a:bodyPr>
            <a:normAutofit fontScale="92500" lnSpcReduction="10000"/>
          </a:bodyPr>
          <a:lstStyle/>
          <a:p>
            <a:endParaRPr lang="es-ES" dirty="0"/>
          </a:p>
        </p:txBody>
      </p:sp>
      <p:grpSp>
        <p:nvGrpSpPr>
          <p:cNvPr id="6" name="Grupo 5">
            <a:extLst>
              <a:ext uri="{FF2B5EF4-FFF2-40B4-BE49-F238E27FC236}">
                <a16:creationId xmlns:a16="http://schemas.microsoft.com/office/drawing/2014/main" id="{ED6F9830-1364-47AC-BFB7-A777670F1FB4}"/>
              </a:ext>
            </a:extLst>
          </p:cNvPr>
          <p:cNvGrpSpPr/>
          <p:nvPr/>
        </p:nvGrpSpPr>
        <p:grpSpPr>
          <a:xfrm>
            <a:off x="385740" y="273552"/>
            <a:ext cx="10761555" cy="621474"/>
            <a:chOff x="385740" y="273552"/>
            <a:chExt cx="10761555" cy="621474"/>
          </a:xfrm>
        </p:grpSpPr>
        <p:sp>
          <p:nvSpPr>
            <p:cNvPr id="9" name="Elipse 8">
              <a:extLst>
                <a:ext uri="{FF2B5EF4-FFF2-40B4-BE49-F238E27FC236}">
                  <a16:creationId xmlns:a16="http://schemas.microsoft.com/office/drawing/2014/main" id="{7E93C3CF-B2DE-4F5C-98D4-1B8FBF9F219D}"/>
                </a:ext>
              </a:extLst>
            </p:cNvPr>
            <p:cNvSpPr/>
            <p:nvPr/>
          </p:nvSpPr>
          <p:spPr>
            <a:xfrm>
              <a:off x="385740" y="273552"/>
              <a:ext cx="540000" cy="540000"/>
            </a:xfrm>
            <a:prstGeom prst="ellipse">
              <a:avLst/>
            </a:prstGeom>
            <a:solidFill>
              <a:srgbClr val="FCC8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latin typeface="Calibri" panose="020F0502020204030204" pitchFamily="34" charset="0"/>
                  <a:cs typeface="Calibri" panose="020F0502020204030204" pitchFamily="34" charset="0"/>
                </a:rPr>
                <a:t>4</a:t>
              </a:r>
              <a:endParaRPr lang="ca-ES" sz="2000" b="1" dirty="0">
                <a:latin typeface="Calibri" panose="020F0502020204030204" pitchFamily="34" charset="0"/>
                <a:cs typeface="Calibri" panose="020F0502020204030204" pitchFamily="34" charset="0"/>
              </a:endParaRPr>
            </a:p>
          </p:txBody>
        </p:sp>
        <p:sp>
          <p:nvSpPr>
            <p:cNvPr id="10" name="Marcador de texto 2">
              <a:extLst>
                <a:ext uri="{FF2B5EF4-FFF2-40B4-BE49-F238E27FC236}">
                  <a16:creationId xmlns:a16="http://schemas.microsoft.com/office/drawing/2014/main" id="{B549A180-1496-4F66-B9C1-4FC3F01682A9}"/>
                </a:ext>
              </a:extLst>
            </p:cNvPr>
            <p:cNvSpPr txBox="1">
              <a:spLocks/>
            </p:cNvSpPr>
            <p:nvPr/>
          </p:nvSpPr>
          <p:spPr>
            <a:xfrm>
              <a:off x="1044704" y="273569"/>
              <a:ext cx="10102591" cy="621457"/>
            </a:xfrm>
            <a:prstGeom prst="rect">
              <a:avLst/>
            </a:prstGeom>
          </p:spPr>
          <p:txBody>
            <a:bodyPr vert="horz" lIns="0" tIns="0" rIns="0" bIns="0" rtlCol="0">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accent4"/>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a-ES" sz="3400" dirty="0"/>
                <a:t>Resultats: balanços elèctrics i autosuficiència </a:t>
              </a:r>
            </a:p>
            <a:p>
              <a:r>
                <a:rPr lang="ca-ES" sz="2100" dirty="0"/>
                <a:t>Autosuficiència (potencial fotovoltaic SNU </a:t>
              </a:r>
              <a:r>
                <a:rPr lang="ca-ES" sz="2100" dirty="0" err="1"/>
                <a:t>vs</a:t>
              </a:r>
              <a:r>
                <a:rPr lang="ca-ES" sz="2100" dirty="0"/>
                <a:t> consum actual, 2030 i 2050 )</a:t>
              </a:r>
            </a:p>
            <a:p>
              <a:endParaRPr lang="ca-ES" dirty="0"/>
            </a:p>
          </p:txBody>
        </p:sp>
      </p:grpSp>
      <p:sp>
        <p:nvSpPr>
          <p:cNvPr id="12" name="CuadroTexto 11">
            <a:extLst>
              <a:ext uri="{FF2B5EF4-FFF2-40B4-BE49-F238E27FC236}">
                <a16:creationId xmlns:a16="http://schemas.microsoft.com/office/drawing/2014/main" id="{3369E952-7E47-4D82-9608-3F987EF4EF12}"/>
              </a:ext>
            </a:extLst>
          </p:cNvPr>
          <p:cNvSpPr txBox="1"/>
          <p:nvPr/>
        </p:nvSpPr>
        <p:spPr>
          <a:xfrm>
            <a:off x="655740" y="1161988"/>
            <a:ext cx="4741883" cy="923330"/>
          </a:xfrm>
          <a:prstGeom prst="rect">
            <a:avLst/>
          </a:prstGeom>
          <a:noFill/>
        </p:spPr>
        <p:txBody>
          <a:bodyPr wrap="square">
            <a:spAutoFit/>
          </a:bodyPr>
          <a:lstStyle/>
          <a:p>
            <a:pPr marL="285750" indent="-285750" algn="just">
              <a:buFont typeface="Arial" panose="020B0604020202020204" pitchFamily="34" charset="0"/>
              <a:buChar char="•"/>
            </a:pPr>
            <a:endParaRPr lang="ca-ES" noProof="1">
              <a:solidFill>
                <a:schemeClr val="bg1">
                  <a:lumMod val="50000"/>
                </a:schemeClr>
              </a:solidFill>
            </a:endParaRPr>
          </a:p>
          <a:p>
            <a:pPr algn="just"/>
            <a:endParaRPr lang="ca-ES" noProof="1">
              <a:solidFill>
                <a:schemeClr val="bg1">
                  <a:lumMod val="50000"/>
                </a:schemeClr>
              </a:solidFill>
            </a:endParaRPr>
          </a:p>
          <a:p>
            <a:pPr algn="just"/>
            <a:endParaRPr lang="ca-ES" noProof="1">
              <a:solidFill>
                <a:schemeClr val="bg1">
                  <a:lumMod val="50000"/>
                </a:schemeClr>
              </a:solidFill>
            </a:endParaRPr>
          </a:p>
        </p:txBody>
      </p:sp>
      <p:pic>
        <p:nvPicPr>
          <p:cNvPr id="3" name="Imagen 2">
            <a:extLst>
              <a:ext uri="{FF2B5EF4-FFF2-40B4-BE49-F238E27FC236}">
                <a16:creationId xmlns:a16="http://schemas.microsoft.com/office/drawing/2014/main" id="{6BACB66E-E841-44E5-BB36-964558B9127D}"/>
              </a:ext>
            </a:extLst>
          </p:cNvPr>
          <p:cNvPicPr>
            <a:picLocks noChangeAspect="1"/>
          </p:cNvPicPr>
          <p:nvPr/>
        </p:nvPicPr>
        <p:blipFill>
          <a:blip r:embed="rId3"/>
          <a:stretch>
            <a:fillRect/>
          </a:stretch>
        </p:blipFill>
        <p:spPr>
          <a:xfrm>
            <a:off x="4047052" y="1732165"/>
            <a:ext cx="3683360" cy="4304455"/>
          </a:xfrm>
          <a:prstGeom prst="rect">
            <a:avLst/>
          </a:prstGeom>
        </p:spPr>
      </p:pic>
      <p:pic>
        <p:nvPicPr>
          <p:cNvPr id="7" name="Imagen 6">
            <a:extLst>
              <a:ext uri="{FF2B5EF4-FFF2-40B4-BE49-F238E27FC236}">
                <a16:creationId xmlns:a16="http://schemas.microsoft.com/office/drawing/2014/main" id="{BB26EF46-87CD-4B44-A803-69266DBA4C23}"/>
              </a:ext>
            </a:extLst>
          </p:cNvPr>
          <p:cNvPicPr>
            <a:picLocks noChangeAspect="1"/>
          </p:cNvPicPr>
          <p:nvPr/>
        </p:nvPicPr>
        <p:blipFill>
          <a:blip r:embed="rId4"/>
          <a:stretch>
            <a:fillRect/>
          </a:stretch>
        </p:blipFill>
        <p:spPr>
          <a:xfrm>
            <a:off x="7730412" y="569667"/>
            <a:ext cx="1042830" cy="1086624"/>
          </a:xfrm>
          <a:prstGeom prst="rect">
            <a:avLst/>
          </a:prstGeom>
        </p:spPr>
      </p:pic>
      <p:pic>
        <p:nvPicPr>
          <p:cNvPr id="8" name="Imagen 7">
            <a:extLst>
              <a:ext uri="{FF2B5EF4-FFF2-40B4-BE49-F238E27FC236}">
                <a16:creationId xmlns:a16="http://schemas.microsoft.com/office/drawing/2014/main" id="{89126E96-6DE5-4D0E-B462-772DAAD914FE}"/>
              </a:ext>
            </a:extLst>
          </p:cNvPr>
          <p:cNvPicPr>
            <a:picLocks noChangeAspect="1"/>
          </p:cNvPicPr>
          <p:nvPr/>
        </p:nvPicPr>
        <p:blipFill>
          <a:blip r:embed="rId5"/>
          <a:stretch>
            <a:fillRect/>
          </a:stretch>
        </p:blipFill>
        <p:spPr>
          <a:xfrm>
            <a:off x="7893043" y="1846555"/>
            <a:ext cx="3559152" cy="4124429"/>
          </a:xfrm>
          <a:prstGeom prst="rect">
            <a:avLst/>
          </a:prstGeom>
        </p:spPr>
      </p:pic>
      <p:sp>
        <p:nvSpPr>
          <p:cNvPr id="13" name="CuadroTexto 12">
            <a:extLst>
              <a:ext uri="{FF2B5EF4-FFF2-40B4-BE49-F238E27FC236}">
                <a16:creationId xmlns:a16="http://schemas.microsoft.com/office/drawing/2014/main" id="{D53F7008-B242-4D5E-BB93-6A64933210D8}"/>
              </a:ext>
            </a:extLst>
          </p:cNvPr>
          <p:cNvSpPr txBox="1"/>
          <p:nvPr/>
        </p:nvSpPr>
        <p:spPr>
          <a:xfrm>
            <a:off x="1748901" y="1303005"/>
            <a:ext cx="777777" cy="369332"/>
          </a:xfrm>
          <a:prstGeom prst="rect">
            <a:avLst/>
          </a:prstGeom>
          <a:noFill/>
        </p:spPr>
        <p:txBody>
          <a:bodyPr wrap="none" rtlCol="0">
            <a:spAutoFit/>
          </a:bodyPr>
          <a:lstStyle/>
          <a:p>
            <a:r>
              <a:rPr lang="es-ES" dirty="0"/>
              <a:t>Actual</a:t>
            </a:r>
          </a:p>
        </p:txBody>
      </p:sp>
      <p:sp>
        <p:nvSpPr>
          <p:cNvPr id="14" name="CuadroTexto 13">
            <a:extLst>
              <a:ext uri="{FF2B5EF4-FFF2-40B4-BE49-F238E27FC236}">
                <a16:creationId xmlns:a16="http://schemas.microsoft.com/office/drawing/2014/main" id="{85CA4D58-9631-4D3C-9AE2-1B510E943C93}"/>
              </a:ext>
            </a:extLst>
          </p:cNvPr>
          <p:cNvSpPr txBox="1"/>
          <p:nvPr/>
        </p:nvSpPr>
        <p:spPr>
          <a:xfrm>
            <a:off x="5769627" y="1287151"/>
            <a:ext cx="652743" cy="369332"/>
          </a:xfrm>
          <a:prstGeom prst="rect">
            <a:avLst/>
          </a:prstGeom>
          <a:noFill/>
        </p:spPr>
        <p:txBody>
          <a:bodyPr wrap="none" rtlCol="0">
            <a:spAutoFit/>
          </a:bodyPr>
          <a:lstStyle/>
          <a:p>
            <a:r>
              <a:rPr lang="es-ES" dirty="0"/>
              <a:t>2030</a:t>
            </a:r>
          </a:p>
        </p:txBody>
      </p:sp>
      <p:sp>
        <p:nvSpPr>
          <p:cNvPr id="15" name="CuadroTexto 14">
            <a:extLst>
              <a:ext uri="{FF2B5EF4-FFF2-40B4-BE49-F238E27FC236}">
                <a16:creationId xmlns:a16="http://schemas.microsoft.com/office/drawing/2014/main" id="{86716F73-0F53-44D3-A2EA-9927C42F7623}"/>
              </a:ext>
            </a:extLst>
          </p:cNvPr>
          <p:cNvSpPr txBox="1"/>
          <p:nvPr/>
        </p:nvSpPr>
        <p:spPr>
          <a:xfrm>
            <a:off x="9790356" y="1287151"/>
            <a:ext cx="652743" cy="369332"/>
          </a:xfrm>
          <a:prstGeom prst="rect">
            <a:avLst/>
          </a:prstGeom>
          <a:noFill/>
        </p:spPr>
        <p:txBody>
          <a:bodyPr wrap="none" rtlCol="0">
            <a:spAutoFit/>
          </a:bodyPr>
          <a:lstStyle/>
          <a:p>
            <a:r>
              <a:rPr lang="es-ES" dirty="0"/>
              <a:t>2050</a:t>
            </a:r>
          </a:p>
        </p:txBody>
      </p:sp>
    </p:spTree>
    <p:extLst>
      <p:ext uri="{BB962C8B-B14F-4D97-AF65-F5344CB8AC3E}">
        <p14:creationId xmlns:p14="http://schemas.microsoft.com/office/powerpoint/2010/main" val="55096108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arcador de texto 10">
            <a:extLst>
              <a:ext uri="{FF2B5EF4-FFF2-40B4-BE49-F238E27FC236}">
                <a16:creationId xmlns:a16="http://schemas.microsoft.com/office/drawing/2014/main" id="{EDF5A5FD-95D1-4AEE-B05D-EB31A3BF7100}"/>
              </a:ext>
            </a:extLst>
          </p:cNvPr>
          <p:cNvSpPr>
            <a:spLocks noGrp="1"/>
          </p:cNvSpPr>
          <p:nvPr>
            <p:ph type="body" sz="quarter" idx="18"/>
          </p:nvPr>
        </p:nvSpPr>
        <p:spPr/>
        <p:txBody>
          <a:bodyPr>
            <a:normAutofit fontScale="92500" lnSpcReduction="10000"/>
          </a:bodyPr>
          <a:lstStyle/>
          <a:p>
            <a:endParaRPr lang="es-ES" dirty="0"/>
          </a:p>
        </p:txBody>
      </p:sp>
      <p:grpSp>
        <p:nvGrpSpPr>
          <p:cNvPr id="6" name="Grupo 5">
            <a:extLst>
              <a:ext uri="{FF2B5EF4-FFF2-40B4-BE49-F238E27FC236}">
                <a16:creationId xmlns:a16="http://schemas.microsoft.com/office/drawing/2014/main" id="{ED6F9830-1364-47AC-BFB7-A777670F1FB4}"/>
              </a:ext>
            </a:extLst>
          </p:cNvPr>
          <p:cNvGrpSpPr/>
          <p:nvPr/>
        </p:nvGrpSpPr>
        <p:grpSpPr>
          <a:xfrm>
            <a:off x="385740" y="273552"/>
            <a:ext cx="10761555" cy="621474"/>
            <a:chOff x="385740" y="273552"/>
            <a:chExt cx="10761555" cy="621474"/>
          </a:xfrm>
        </p:grpSpPr>
        <p:sp>
          <p:nvSpPr>
            <p:cNvPr id="9" name="Elipse 8">
              <a:extLst>
                <a:ext uri="{FF2B5EF4-FFF2-40B4-BE49-F238E27FC236}">
                  <a16:creationId xmlns:a16="http://schemas.microsoft.com/office/drawing/2014/main" id="{7E93C3CF-B2DE-4F5C-98D4-1B8FBF9F219D}"/>
                </a:ext>
              </a:extLst>
            </p:cNvPr>
            <p:cNvSpPr/>
            <p:nvPr/>
          </p:nvSpPr>
          <p:spPr>
            <a:xfrm>
              <a:off x="385740" y="273552"/>
              <a:ext cx="540000" cy="540000"/>
            </a:xfrm>
            <a:prstGeom prst="ellipse">
              <a:avLst/>
            </a:prstGeom>
            <a:solidFill>
              <a:srgbClr val="FCC8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latin typeface="Calibri" panose="020F0502020204030204" pitchFamily="34" charset="0"/>
                  <a:cs typeface="Calibri" panose="020F0502020204030204" pitchFamily="34" charset="0"/>
                </a:rPr>
                <a:t>4</a:t>
              </a:r>
              <a:endParaRPr lang="ca-ES" sz="2000" b="1" dirty="0">
                <a:latin typeface="Calibri" panose="020F0502020204030204" pitchFamily="34" charset="0"/>
                <a:cs typeface="Calibri" panose="020F0502020204030204" pitchFamily="34" charset="0"/>
              </a:endParaRPr>
            </a:p>
          </p:txBody>
        </p:sp>
        <p:sp>
          <p:nvSpPr>
            <p:cNvPr id="10" name="Marcador de texto 2">
              <a:extLst>
                <a:ext uri="{FF2B5EF4-FFF2-40B4-BE49-F238E27FC236}">
                  <a16:creationId xmlns:a16="http://schemas.microsoft.com/office/drawing/2014/main" id="{B549A180-1496-4F66-B9C1-4FC3F01682A9}"/>
                </a:ext>
              </a:extLst>
            </p:cNvPr>
            <p:cNvSpPr txBox="1">
              <a:spLocks/>
            </p:cNvSpPr>
            <p:nvPr/>
          </p:nvSpPr>
          <p:spPr>
            <a:xfrm>
              <a:off x="1044704" y="273569"/>
              <a:ext cx="10102591" cy="621457"/>
            </a:xfrm>
            <a:prstGeom prst="rect">
              <a:avLst/>
            </a:prstGeom>
          </p:spPr>
          <p:txBody>
            <a:bodyPr vert="horz" lIns="0" tIns="0" rIns="0" bIns="0" rtlCol="0">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accent4"/>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a-ES" sz="3400" dirty="0"/>
                <a:t>Resultats: balanços elèctrics i autosuficiència </a:t>
              </a:r>
            </a:p>
            <a:p>
              <a:r>
                <a:rPr lang="ca-ES" sz="2100" dirty="0"/>
                <a:t>Autosuficiència (potencial fotovoltaic teulades </a:t>
              </a:r>
              <a:r>
                <a:rPr lang="ca-ES" sz="2100" dirty="0" err="1"/>
                <a:t>vs</a:t>
              </a:r>
              <a:r>
                <a:rPr lang="ca-ES" sz="2100" dirty="0"/>
                <a:t> consum actual, 2030 i 2050 )</a:t>
              </a:r>
            </a:p>
            <a:p>
              <a:endParaRPr lang="ca-ES" dirty="0"/>
            </a:p>
          </p:txBody>
        </p:sp>
      </p:grpSp>
      <p:sp>
        <p:nvSpPr>
          <p:cNvPr id="12" name="CuadroTexto 11">
            <a:extLst>
              <a:ext uri="{FF2B5EF4-FFF2-40B4-BE49-F238E27FC236}">
                <a16:creationId xmlns:a16="http://schemas.microsoft.com/office/drawing/2014/main" id="{3369E952-7E47-4D82-9608-3F987EF4EF12}"/>
              </a:ext>
            </a:extLst>
          </p:cNvPr>
          <p:cNvSpPr txBox="1"/>
          <p:nvPr/>
        </p:nvSpPr>
        <p:spPr>
          <a:xfrm>
            <a:off x="655740" y="1161988"/>
            <a:ext cx="4741883" cy="923330"/>
          </a:xfrm>
          <a:prstGeom prst="rect">
            <a:avLst/>
          </a:prstGeom>
          <a:noFill/>
        </p:spPr>
        <p:txBody>
          <a:bodyPr wrap="square">
            <a:spAutoFit/>
          </a:bodyPr>
          <a:lstStyle/>
          <a:p>
            <a:pPr marL="285750" indent="-285750" algn="just">
              <a:buFont typeface="Arial" panose="020B0604020202020204" pitchFamily="34" charset="0"/>
              <a:buChar char="•"/>
            </a:pPr>
            <a:endParaRPr lang="ca-ES" noProof="1">
              <a:solidFill>
                <a:schemeClr val="bg1">
                  <a:lumMod val="50000"/>
                </a:schemeClr>
              </a:solidFill>
            </a:endParaRPr>
          </a:p>
          <a:p>
            <a:pPr algn="just"/>
            <a:endParaRPr lang="ca-ES" noProof="1">
              <a:solidFill>
                <a:schemeClr val="bg1">
                  <a:lumMod val="50000"/>
                </a:schemeClr>
              </a:solidFill>
            </a:endParaRPr>
          </a:p>
          <a:p>
            <a:pPr algn="just"/>
            <a:endParaRPr lang="ca-ES" noProof="1">
              <a:solidFill>
                <a:schemeClr val="bg1">
                  <a:lumMod val="50000"/>
                </a:schemeClr>
              </a:solidFill>
            </a:endParaRPr>
          </a:p>
        </p:txBody>
      </p:sp>
      <p:pic>
        <p:nvPicPr>
          <p:cNvPr id="7" name="Imagen 6">
            <a:extLst>
              <a:ext uri="{FF2B5EF4-FFF2-40B4-BE49-F238E27FC236}">
                <a16:creationId xmlns:a16="http://schemas.microsoft.com/office/drawing/2014/main" id="{BB26EF46-87CD-4B44-A803-69266DBA4C23}"/>
              </a:ext>
            </a:extLst>
          </p:cNvPr>
          <p:cNvPicPr>
            <a:picLocks noChangeAspect="1"/>
          </p:cNvPicPr>
          <p:nvPr/>
        </p:nvPicPr>
        <p:blipFill>
          <a:blip r:embed="rId2"/>
          <a:stretch>
            <a:fillRect/>
          </a:stretch>
        </p:blipFill>
        <p:spPr>
          <a:xfrm>
            <a:off x="7730412" y="569667"/>
            <a:ext cx="1042830" cy="1086624"/>
          </a:xfrm>
          <a:prstGeom prst="rect">
            <a:avLst/>
          </a:prstGeom>
        </p:spPr>
      </p:pic>
      <p:sp>
        <p:nvSpPr>
          <p:cNvPr id="13" name="CuadroTexto 12">
            <a:extLst>
              <a:ext uri="{FF2B5EF4-FFF2-40B4-BE49-F238E27FC236}">
                <a16:creationId xmlns:a16="http://schemas.microsoft.com/office/drawing/2014/main" id="{D53F7008-B242-4D5E-BB93-6A64933210D8}"/>
              </a:ext>
            </a:extLst>
          </p:cNvPr>
          <p:cNvSpPr txBox="1"/>
          <p:nvPr/>
        </p:nvSpPr>
        <p:spPr>
          <a:xfrm>
            <a:off x="1748901" y="1303005"/>
            <a:ext cx="777777" cy="369332"/>
          </a:xfrm>
          <a:prstGeom prst="rect">
            <a:avLst/>
          </a:prstGeom>
          <a:noFill/>
        </p:spPr>
        <p:txBody>
          <a:bodyPr wrap="none" rtlCol="0">
            <a:spAutoFit/>
          </a:bodyPr>
          <a:lstStyle/>
          <a:p>
            <a:r>
              <a:rPr lang="es-ES" dirty="0"/>
              <a:t>Actual</a:t>
            </a:r>
          </a:p>
        </p:txBody>
      </p:sp>
      <p:sp>
        <p:nvSpPr>
          <p:cNvPr id="14" name="CuadroTexto 13">
            <a:extLst>
              <a:ext uri="{FF2B5EF4-FFF2-40B4-BE49-F238E27FC236}">
                <a16:creationId xmlns:a16="http://schemas.microsoft.com/office/drawing/2014/main" id="{85CA4D58-9631-4D3C-9AE2-1B510E943C93}"/>
              </a:ext>
            </a:extLst>
          </p:cNvPr>
          <p:cNvSpPr txBox="1"/>
          <p:nvPr/>
        </p:nvSpPr>
        <p:spPr>
          <a:xfrm>
            <a:off x="5769627" y="1287151"/>
            <a:ext cx="652743" cy="369332"/>
          </a:xfrm>
          <a:prstGeom prst="rect">
            <a:avLst/>
          </a:prstGeom>
          <a:noFill/>
        </p:spPr>
        <p:txBody>
          <a:bodyPr wrap="none" rtlCol="0">
            <a:spAutoFit/>
          </a:bodyPr>
          <a:lstStyle/>
          <a:p>
            <a:r>
              <a:rPr lang="es-ES" dirty="0"/>
              <a:t>2030</a:t>
            </a:r>
          </a:p>
        </p:txBody>
      </p:sp>
      <p:sp>
        <p:nvSpPr>
          <p:cNvPr id="15" name="CuadroTexto 14">
            <a:extLst>
              <a:ext uri="{FF2B5EF4-FFF2-40B4-BE49-F238E27FC236}">
                <a16:creationId xmlns:a16="http://schemas.microsoft.com/office/drawing/2014/main" id="{86716F73-0F53-44D3-A2EA-9927C42F7623}"/>
              </a:ext>
            </a:extLst>
          </p:cNvPr>
          <p:cNvSpPr txBox="1"/>
          <p:nvPr/>
        </p:nvSpPr>
        <p:spPr>
          <a:xfrm>
            <a:off x="9790356" y="1287151"/>
            <a:ext cx="652743" cy="369332"/>
          </a:xfrm>
          <a:prstGeom prst="rect">
            <a:avLst/>
          </a:prstGeom>
          <a:noFill/>
        </p:spPr>
        <p:txBody>
          <a:bodyPr wrap="none" rtlCol="0">
            <a:spAutoFit/>
          </a:bodyPr>
          <a:lstStyle/>
          <a:p>
            <a:r>
              <a:rPr lang="es-ES" dirty="0"/>
              <a:t>2050</a:t>
            </a:r>
          </a:p>
        </p:txBody>
      </p:sp>
      <p:pic>
        <p:nvPicPr>
          <p:cNvPr id="16" name="Imagen 15">
            <a:extLst>
              <a:ext uri="{FF2B5EF4-FFF2-40B4-BE49-F238E27FC236}">
                <a16:creationId xmlns:a16="http://schemas.microsoft.com/office/drawing/2014/main" id="{43278450-EC43-484F-9E98-FB2FA1C524D6}"/>
              </a:ext>
            </a:extLst>
          </p:cNvPr>
          <p:cNvPicPr>
            <a:picLocks noChangeAspect="1"/>
          </p:cNvPicPr>
          <p:nvPr/>
        </p:nvPicPr>
        <p:blipFill>
          <a:blip r:embed="rId3"/>
          <a:stretch>
            <a:fillRect/>
          </a:stretch>
        </p:blipFill>
        <p:spPr>
          <a:xfrm>
            <a:off x="4406838" y="1709602"/>
            <a:ext cx="3346428" cy="3909932"/>
          </a:xfrm>
          <a:prstGeom prst="rect">
            <a:avLst/>
          </a:prstGeom>
        </p:spPr>
      </p:pic>
      <p:pic>
        <p:nvPicPr>
          <p:cNvPr id="5" name="Imagen 4">
            <a:extLst>
              <a:ext uri="{FF2B5EF4-FFF2-40B4-BE49-F238E27FC236}">
                <a16:creationId xmlns:a16="http://schemas.microsoft.com/office/drawing/2014/main" id="{3F540AAB-6D71-4D9D-B215-D3D50E947168}"/>
              </a:ext>
            </a:extLst>
          </p:cNvPr>
          <p:cNvPicPr>
            <a:picLocks noChangeAspect="1"/>
          </p:cNvPicPr>
          <p:nvPr/>
        </p:nvPicPr>
        <p:blipFill>
          <a:blip r:embed="rId4"/>
          <a:stretch>
            <a:fillRect/>
          </a:stretch>
        </p:blipFill>
        <p:spPr>
          <a:xfrm>
            <a:off x="934248" y="1672338"/>
            <a:ext cx="3346428" cy="3947196"/>
          </a:xfrm>
          <a:prstGeom prst="rect">
            <a:avLst/>
          </a:prstGeom>
        </p:spPr>
      </p:pic>
      <p:pic>
        <p:nvPicPr>
          <p:cNvPr id="18" name="Imagen 17">
            <a:extLst>
              <a:ext uri="{FF2B5EF4-FFF2-40B4-BE49-F238E27FC236}">
                <a16:creationId xmlns:a16="http://schemas.microsoft.com/office/drawing/2014/main" id="{1E52F0C2-15CB-442E-8883-B386831EB962}"/>
              </a:ext>
            </a:extLst>
          </p:cNvPr>
          <p:cNvPicPr>
            <a:picLocks noChangeAspect="1"/>
          </p:cNvPicPr>
          <p:nvPr/>
        </p:nvPicPr>
        <p:blipFill>
          <a:blip r:embed="rId5"/>
          <a:stretch>
            <a:fillRect/>
          </a:stretch>
        </p:blipFill>
        <p:spPr>
          <a:xfrm>
            <a:off x="8125270" y="1633934"/>
            <a:ext cx="3496847" cy="3985600"/>
          </a:xfrm>
          <a:prstGeom prst="rect">
            <a:avLst/>
          </a:prstGeom>
        </p:spPr>
      </p:pic>
    </p:spTree>
    <p:extLst>
      <p:ext uri="{BB962C8B-B14F-4D97-AF65-F5344CB8AC3E}">
        <p14:creationId xmlns:p14="http://schemas.microsoft.com/office/powerpoint/2010/main" val="28086749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arcador de texto 10">
            <a:extLst>
              <a:ext uri="{FF2B5EF4-FFF2-40B4-BE49-F238E27FC236}">
                <a16:creationId xmlns:a16="http://schemas.microsoft.com/office/drawing/2014/main" id="{EDF5A5FD-95D1-4AEE-B05D-EB31A3BF7100}"/>
              </a:ext>
            </a:extLst>
          </p:cNvPr>
          <p:cNvSpPr>
            <a:spLocks noGrp="1"/>
          </p:cNvSpPr>
          <p:nvPr>
            <p:ph type="body" sz="quarter" idx="18"/>
          </p:nvPr>
        </p:nvSpPr>
        <p:spPr/>
        <p:txBody>
          <a:bodyPr>
            <a:normAutofit fontScale="92500" lnSpcReduction="10000"/>
          </a:bodyPr>
          <a:lstStyle/>
          <a:p>
            <a:endParaRPr lang="es-ES" dirty="0"/>
          </a:p>
        </p:txBody>
      </p:sp>
      <p:grpSp>
        <p:nvGrpSpPr>
          <p:cNvPr id="6" name="Grupo 5">
            <a:extLst>
              <a:ext uri="{FF2B5EF4-FFF2-40B4-BE49-F238E27FC236}">
                <a16:creationId xmlns:a16="http://schemas.microsoft.com/office/drawing/2014/main" id="{ED6F9830-1364-47AC-BFB7-A777670F1FB4}"/>
              </a:ext>
            </a:extLst>
          </p:cNvPr>
          <p:cNvGrpSpPr/>
          <p:nvPr/>
        </p:nvGrpSpPr>
        <p:grpSpPr>
          <a:xfrm>
            <a:off x="385740" y="273552"/>
            <a:ext cx="10761555" cy="621474"/>
            <a:chOff x="385740" y="273552"/>
            <a:chExt cx="10761555" cy="621474"/>
          </a:xfrm>
        </p:grpSpPr>
        <p:sp>
          <p:nvSpPr>
            <p:cNvPr id="9" name="Elipse 8">
              <a:extLst>
                <a:ext uri="{FF2B5EF4-FFF2-40B4-BE49-F238E27FC236}">
                  <a16:creationId xmlns:a16="http://schemas.microsoft.com/office/drawing/2014/main" id="{7E93C3CF-B2DE-4F5C-98D4-1B8FBF9F219D}"/>
                </a:ext>
              </a:extLst>
            </p:cNvPr>
            <p:cNvSpPr/>
            <p:nvPr/>
          </p:nvSpPr>
          <p:spPr>
            <a:xfrm>
              <a:off x="385740" y="273552"/>
              <a:ext cx="540000" cy="540000"/>
            </a:xfrm>
            <a:prstGeom prst="ellipse">
              <a:avLst/>
            </a:prstGeom>
            <a:solidFill>
              <a:srgbClr val="FCC8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latin typeface="Calibri" panose="020F0502020204030204" pitchFamily="34" charset="0"/>
                  <a:cs typeface="Calibri" panose="020F0502020204030204" pitchFamily="34" charset="0"/>
                </a:rPr>
                <a:t>4</a:t>
              </a:r>
              <a:endParaRPr lang="ca-ES" sz="2000" b="1" dirty="0">
                <a:latin typeface="Calibri" panose="020F0502020204030204" pitchFamily="34" charset="0"/>
                <a:cs typeface="Calibri" panose="020F0502020204030204" pitchFamily="34" charset="0"/>
              </a:endParaRPr>
            </a:p>
          </p:txBody>
        </p:sp>
        <p:sp>
          <p:nvSpPr>
            <p:cNvPr id="10" name="Marcador de texto 2">
              <a:extLst>
                <a:ext uri="{FF2B5EF4-FFF2-40B4-BE49-F238E27FC236}">
                  <a16:creationId xmlns:a16="http://schemas.microsoft.com/office/drawing/2014/main" id="{B549A180-1496-4F66-B9C1-4FC3F01682A9}"/>
                </a:ext>
              </a:extLst>
            </p:cNvPr>
            <p:cNvSpPr txBox="1">
              <a:spLocks/>
            </p:cNvSpPr>
            <p:nvPr/>
          </p:nvSpPr>
          <p:spPr>
            <a:xfrm>
              <a:off x="1044704" y="273569"/>
              <a:ext cx="10102591" cy="621457"/>
            </a:xfrm>
            <a:prstGeom prst="rect">
              <a:avLst/>
            </a:prstGeom>
          </p:spPr>
          <p:txBody>
            <a:bodyPr vert="horz" lIns="0" tIns="0" rIns="0" bIns="0" rtlCol="0">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accent4"/>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a-ES" sz="3400" dirty="0"/>
                <a:t>Resultats: balanços elèctrics i autosuficiència </a:t>
              </a:r>
            </a:p>
            <a:p>
              <a:r>
                <a:rPr lang="ca-ES" sz="2100" dirty="0"/>
                <a:t>Autosuficiència (potencial eòlic </a:t>
              </a:r>
              <a:r>
                <a:rPr lang="ca-ES" sz="2100" dirty="0" err="1"/>
                <a:t>vs</a:t>
              </a:r>
              <a:r>
                <a:rPr lang="ca-ES" sz="2100" dirty="0"/>
                <a:t> consum actual, 2030 i 2050 )</a:t>
              </a:r>
            </a:p>
            <a:p>
              <a:endParaRPr lang="ca-ES" dirty="0"/>
            </a:p>
          </p:txBody>
        </p:sp>
      </p:grpSp>
      <p:sp>
        <p:nvSpPr>
          <p:cNvPr id="12" name="CuadroTexto 11">
            <a:extLst>
              <a:ext uri="{FF2B5EF4-FFF2-40B4-BE49-F238E27FC236}">
                <a16:creationId xmlns:a16="http://schemas.microsoft.com/office/drawing/2014/main" id="{3369E952-7E47-4D82-9608-3F987EF4EF12}"/>
              </a:ext>
            </a:extLst>
          </p:cNvPr>
          <p:cNvSpPr txBox="1"/>
          <p:nvPr/>
        </p:nvSpPr>
        <p:spPr>
          <a:xfrm>
            <a:off x="655740" y="1161988"/>
            <a:ext cx="4741883" cy="923330"/>
          </a:xfrm>
          <a:prstGeom prst="rect">
            <a:avLst/>
          </a:prstGeom>
          <a:noFill/>
        </p:spPr>
        <p:txBody>
          <a:bodyPr wrap="square">
            <a:spAutoFit/>
          </a:bodyPr>
          <a:lstStyle/>
          <a:p>
            <a:pPr marL="285750" indent="-285750" algn="just">
              <a:buFont typeface="Arial" panose="020B0604020202020204" pitchFamily="34" charset="0"/>
              <a:buChar char="•"/>
            </a:pPr>
            <a:endParaRPr lang="ca-ES" noProof="1">
              <a:solidFill>
                <a:schemeClr val="bg1">
                  <a:lumMod val="50000"/>
                </a:schemeClr>
              </a:solidFill>
            </a:endParaRPr>
          </a:p>
          <a:p>
            <a:pPr algn="just"/>
            <a:endParaRPr lang="ca-ES" noProof="1">
              <a:solidFill>
                <a:schemeClr val="bg1">
                  <a:lumMod val="50000"/>
                </a:schemeClr>
              </a:solidFill>
            </a:endParaRPr>
          </a:p>
          <a:p>
            <a:pPr algn="just"/>
            <a:endParaRPr lang="ca-ES" noProof="1">
              <a:solidFill>
                <a:schemeClr val="bg1">
                  <a:lumMod val="50000"/>
                </a:schemeClr>
              </a:solidFill>
            </a:endParaRPr>
          </a:p>
        </p:txBody>
      </p:sp>
      <p:pic>
        <p:nvPicPr>
          <p:cNvPr id="7" name="Imagen 6">
            <a:extLst>
              <a:ext uri="{FF2B5EF4-FFF2-40B4-BE49-F238E27FC236}">
                <a16:creationId xmlns:a16="http://schemas.microsoft.com/office/drawing/2014/main" id="{BB26EF46-87CD-4B44-A803-69266DBA4C23}"/>
              </a:ext>
            </a:extLst>
          </p:cNvPr>
          <p:cNvPicPr>
            <a:picLocks noChangeAspect="1"/>
          </p:cNvPicPr>
          <p:nvPr/>
        </p:nvPicPr>
        <p:blipFill>
          <a:blip r:embed="rId2"/>
          <a:stretch>
            <a:fillRect/>
          </a:stretch>
        </p:blipFill>
        <p:spPr>
          <a:xfrm>
            <a:off x="7730412" y="569667"/>
            <a:ext cx="1042830" cy="1086624"/>
          </a:xfrm>
          <a:prstGeom prst="rect">
            <a:avLst/>
          </a:prstGeom>
        </p:spPr>
      </p:pic>
      <p:sp>
        <p:nvSpPr>
          <p:cNvPr id="13" name="CuadroTexto 12">
            <a:extLst>
              <a:ext uri="{FF2B5EF4-FFF2-40B4-BE49-F238E27FC236}">
                <a16:creationId xmlns:a16="http://schemas.microsoft.com/office/drawing/2014/main" id="{D53F7008-B242-4D5E-BB93-6A64933210D8}"/>
              </a:ext>
            </a:extLst>
          </p:cNvPr>
          <p:cNvSpPr txBox="1"/>
          <p:nvPr/>
        </p:nvSpPr>
        <p:spPr>
          <a:xfrm>
            <a:off x="1748901" y="1303005"/>
            <a:ext cx="777777" cy="369332"/>
          </a:xfrm>
          <a:prstGeom prst="rect">
            <a:avLst/>
          </a:prstGeom>
          <a:noFill/>
        </p:spPr>
        <p:txBody>
          <a:bodyPr wrap="none" rtlCol="0">
            <a:spAutoFit/>
          </a:bodyPr>
          <a:lstStyle/>
          <a:p>
            <a:r>
              <a:rPr lang="es-ES" dirty="0"/>
              <a:t>Actual</a:t>
            </a:r>
          </a:p>
        </p:txBody>
      </p:sp>
      <p:sp>
        <p:nvSpPr>
          <p:cNvPr id="14" name="CuadroTexto 13">
            <a:extLst>
              <a:ext uri="{FF2B5EF4-FFF2-40B4-BE49-F238E27FC236}">
                <a16:creationId xmlns:a16="http://schemas.microsoft.com/office/drawing/2014/main" id="{85CA4D58-9631-4D3C-9AE2-1B510E943C93}"/>
              </a:ext>
            </a:extLst>
          </p:cNvPr>
          <p:cNvSpPr txBox="1"/>
          <p:nvPr/>
        </p:nvSpPr>
        <p:spPr>
          <a:xfrm>
            <a:off x="5769627" y="1287151"/>
            <a:ext cx="652743" cy="369332"/>
          </a:xfrm>
          <a:prstGeom prst="rect">
            <a:avLst/>
          </a:prstGeom>
          <a:noFill/>
        </p:spPr>
        <p:txBody>
          <a:bodyPr wrap="none" rtlCol="0">
            <a:spAutoFit/>
          </a:bodyPr>
          <a:lstStyle/>
          <a:p>
            <a:r>
              <a:rPr lang="es-ES" dirty="0"/>
              <a:t>2030</a:t>
            </a:r>
          </a:p>
        </p:txBody>
      </p:sp>
      <p:sp>
        <p:nvSpPr>
          <p:cNvPr id="15" name="CuadroTexto 14">
            <a:extLst>
              <a:ext uri="{FF2B5EF4-FFF2-40B4-BE49-F238E27FC236}">
                <a16:creationId xmlns:a16="http://schemas.microsoft.com/office/drawing/2014/main" id="{86716F73-0F53-44D3-A2EA-9927C42F7623}"/>
              </a:ext>
            </a:extLst>
          </p:cNvPr>
          <p:cNvSpPr txBox="1"/>
          <p:nvPr/>
        </p:nvSpPr>
        <p:spPr>
          <a:xfrm>
            <a:off x="9790356" y="1287151"/>
            <a:ext cx="652743" cy="369332"/>
          </a:xfrm>
          <a:prstGeom prst="rect">
            <a:avLst/>
          </a:prstGeom>
          <a:noFill/>
        </p:spPr>
        <p:txBody>
          <a:bodyPr wrap="none" rtlCol="0">
            <a:spAutoFit/>
          </a:bodyPr>
          <a:lstStyle/>
          <a:p>
            <a:r>
              <a:rPr lang="es-ES" dirty="0"/>
              <a:t>2050</a:t>
            </a:r>
          </a:p>
        </p:txBody>
      </p:sp>
      <p:pic>
        <p:nvPicPr>
          <p:cNvPr id="17" name="Imagen 16">
            <a:extLst>
              <a:ext uri="{FF2B5EF4-FFF2-40B4-BE49-F238E27FC236}">
                <a16:creationId xmlns:a16="http://schemas.microsoft.com/office/drawing/2014/main" id="{B8638B5F-07AA-4F82-93B3-096D3D170677}"/>
              </a:ext>
            </a:extLst>
          </p:cNvPr>
          <p:cNvPicPr>
            <a:picLocks noChangeAspect="1"/>
          </p:cNvPicPr>
          <p:nvPr/>
        </p:nvPicPr>
        <p:blipFill>
          <a:blip r:embed="rId3"/>
          <a:stretch>
            <a:fillRect/>
          </a:stretch>
        </p:blipFill>
        <p:spPr>
          <a:xfrm>
            <a:off x="4098067" y="1672337"/>
            <a:ext cx="3653849" cy="4286968"/>
          </a:xfrm>
          <a:prstGeom prst="rect">
            <a:avLst/>
          </a:prstGeom>
        </p:spPr>
      </p:pic>
      <p:pic>
        <p:nvPicPr>
          <p:cNvPr id="3" name="Imagen 2">
            <a:extLst>
              <a:ext uri="{FF2B5EF4-FFF2-40B4-BE49-F238E27FC236}">
                <a16:creationId xmlns:a16="http://schemas.microsoft.com/office/drawing/2014/main" id="{75BBAD88-71CD-40DE-9FD8-75EC263A672D}"/>
              </a:ext>
            </a:extLst>
          </p:cNvPr>
          <p:cNvPicPr>
            <a:picLocks noChangeAspect="1"/>
          </p:cNvPicPr>
          <p:nvPr/>
        </p:nvPicPr>
        <p:blipFill>
          <a:blip r:embed="rId4"/>
          <a:stretch>
            <a:fillRect/>
          </a:stretch>
        </p:blipFill>
        <p:spPr>
          <a:xfrm>
            <a:off x="7751916" y="1673083"/>
            <a:ext cx="3784344" cy="4366551"/>
          </a:xfrm>
          <a:prstGeom prst="rect">
            <a:avLst/>
          </a:prstGeom>
        </p:spPr>
      </p:pic>
      <p:pic>
        <p:nvPicPr>
          <p:cNvPr id="8" name="Imagen 7">
            <a:extLst>
              <a:ext uri="{FF2B5EF4-FFF2-40B4-BE49-F238E27FC236}">
                <a16:creationId xmlns:a16="http://schemas.microsoft.com/office/drawing/2014/main" id="{B69F7246-E708-4A94-B37B-4DBFD3EA536B}"/>
              </a:ext>
            </a:extLst>
          </p:cNvPr>
          <p:cNvPicPr>
            <a:picLocks noChangeAspect="1"/>
          </p:cNvPicPr>
          <p:nvPr/>
        </p:nvPicPr>
        <p:blipFill>
          <a:blip r:embed="rId5"/>
          <a:stretch>
            <a:fillRect/>
          </a:stretch>
        </p:blipFill>
        <p:spPr>
          <a:xfrm>
            <a:off x="471732" y="1623653"/>
            <a:ext cx="3716458" cy="4286968"/>
          </a:xfrm>
          <a:prstGeom prst="rect">
            <a:avLst/>
          </a:prstGeom>
        </p:spPr>
      </p:pic>
    </p:spTree>
    <p:extLst>
      <p:ext uri="{BB962C8B-B14F-4D97-AF65-F5344CB8AC3E}">
        <p14:creationId xmlns:p14="http://schemas.microsoft.com/office/powerpoint/2010/main" val="159496254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a:extLst>
              <a:ext uri="{FF2B5EF4-FFF2-40B4-BE49-F238E27FC236}">
                <a16:creationId xmlns:a16="http://schemas.microsoft.com/office/drawing/2014/main" id="{3C6E3B29-B9AD-49A3-9D06-049C36CCF7BF}"/>
              </a:ext>
            </a:extLst>
          </p:cNvPr>
          <p:cNvSpPr>
            <a:spLocks noGrp="1"/>
          </p:cNvSpPr>
          <p:nvPr>
            <p:ph type="body" sz="quarter" idx="18"/>
          </p:nvPr>
        </p:nvSpPr>
        <p:spPr/>
        <p:txBody>
          <a:bodyPr>
            <a:normAutofit fontScale="92500" lnSpcReduction="10000"/>
          </a:bodyPr>
          <a:lstStyle/>
          <a:p>
            <a:endParaRPr lang="ca-ES"/>
          </a:p>
        </p:txBody>
      </p:sp>
      <p:sp>
        <p:nvSpPr>
          <p:cNvPr id="21" name="CuadroTexto 20">
            <a:extLst>
              <a:ext uri="{FF2B5EF4-FFF2-40B4-BE49-F238E27FC236}">
                <a16:creationId xmlns:a16="http://schemas.microsoft.com/office/drawing/2014/main" id="{D67B48AA-DF69-4887-99F1-D3445EE2EEA5}"/>
              </a:ext>
            </a:extLst>
          </p:cNvPr>
          <p:cNvSpPr txBox="1"/>
          <p:nvPr/>
        </p:nvSpPr>
        <p:spPr>
          <a:xfrm>
            <a:off x="2126929" y="2325906"/>
            <a:ext cx="9101359" cy="584775"/>
          </a:xfrm>
          <a:prstGeom prst="rect">
            <a:avLst/>
          </a:prstGeom>
          <a:noFill/>
        </p:spPr>
        <p:txBody>
          <a:bodyPr wrap="square" rtlCol="0" anchor="ctr">
            <a:spAutoFit/>
          </a:bodyPr>
          <a:lstStyle/>
          <a:p>
            <a:pPr algn="just">
              <a:buClr>
                <a:srgbClr val="FCC812"/>
              </a:buClr>
              <a:buSzPct val="100000"/>
            </a:pPr>
            <a:r>
              <a:rPr lang="ca-ES" sz="1600" b="1" dirty="0">
                <a:solidFill>
                  <a:srgbClr val="929497"/>
                </a:solidFill>
                <a:latin typeface="Calibri" panose="020F0502020204030204" pitchFamily="34" charset="0"/>
                <a:ea typeface="Open Sans" panose="020B0606030504020204" pitchFamily="34" charset="0"/>
                <a:cs typeface="Calibri" panose="020F0502020204030204" pitchFamily="34" charset="0"/>
              </a:rPr>
              <a:t>Els resultats a nivell agregat han aconseguit una representativitat territorial del potencial relativament proporcional al consum de cada municipi. </a:t>
            </a:r>
          </a:p>
        </p:txBody>
      </p:sp>
      <p:sp>
        <p:nvSpPr>
          <p:cNvPr id="22" name="Elipse 21">
            <a:extLst>
              <a:ext uri="{FF2B5EF4-FFF2-40B4-BE49-F238E27FC236}">
                <a16:creationId xmlns:a16="http://schemas.microsoft.com/office/drawing/2014/main" id="{62D16F4F-E5D7-4D40-B45D-56AB40943018}"/>
              </a:ext>
            </a:extLst>
          </p:cNvPr>
          <p:cNvSpPr/>
          <p:nvPr/>
        </p:nvSpPr>
        <p:spPr>
          <a:xfrm>
            <a:off x="1131896" y="1482052"/>
            <a:ext cx="540000" cy="540000"/>
          </a:xfrm>
          <a:prstGeom prst="ellipse">
            <a:avLst/>
          </a:prstGeom>
          <a:solidFill>
            <a:srgbClr val="FCC8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latin typeface="Calibri" panose="020F0502020204030204" pitchFamily="34" charset="0"/>
                <a:cs typeface="Calibri" panose="020F0502020204030204" pitchFamily="34" charset="0"/>
              </a:rPr>
              <a:t>1</a:t>
            </a:r>
            <a:endParaRPr lang="ca-ES" sz="2000" b="1" dirty="0">
              <a:latin typeface="Calibri" panose="020F0502020204030204" pitchFamily="34" charset="0"/>
              <a:cs typeface="Calibri" panose="020F0502020204030204" pitchFamily="34" charset="0"/>
            </a:endParaRPr>
          </a:p>
        </p:txBody>
      </p:sp>
      <p:sp>
        <p:nvSpPr>
          <p:cNvPr id="33" name="CuadroTexto 32">
            <a:extLst>
              <a:ext uri="{FF2B5EF4-FFF2-40B4-BE49-F238E27FC236}">
                <a16:creationId xmlns:a16="http://schemas.microsoft.com/office/drawing/2014/main" id="{B65485E0-499E-4DD3-A285-53D1DD76F938}"/>
              </a:ext>
            </a:extLst>
          </p:cNvPr>
          <p:cNvSpPr txBox="1"/>
          <p:nvPr/>
        </p:nvSpPr>
        <p:spPr>
          <a:xfrm>
            <a:off x="2126928" y="3963631"/>
            <a:ext cx="9101359" cy="830997"/>
          </a:xfrm>
          <a:prstGeom prst="rect">
            <a:avLst/>
          </a:prstGeom>
          <a:noFill/>
        </p:spPr>
        <p:txBody>
          <a:bodyPr wrap="square" rtlCol="0" anchor="ctr">
            <a:spAutoFit/>
          </a:bodyPr>
          <a:lstStyle/>
          <a:p>
            <a:pPr algn="just">
              <a:buClr>
                <a:srgbClr val="FCC812"/>
              </a:buClr>
              <a:buSzPct val="100000"/>
            </a:pPr>
            <a:r>
              <a:rPr lang="ca-ES" sz="1600" b="1" dirty="0">
                <a:solidFill>
                  <a:srgbClr val="929497"/>
                </a:solidFill>
                <a:latin typeface="Calibri" panose="020F0502020204030204" pitchFamily="34" charset="0"/>
                <a:ea typeface="Open Sans" panose="020B0606030504020204" pitchFamily="34" charset="0"/>
                <a:cs typeface="Calibri" panose="020F0502020204030204" pitchFamily="34" charset="0"/>
              </a:rPr>
              <a:t>Els dèficits elèctrics ocorren essencialment en municipis grans, més poblats i de major consum. Assegurar l’autosuficiència en municipis més petits és més senzill, inclús en aquells amb orografies complicades, gràcies a l’aprofitament del potencial sobre coberta</a:t>
            </a:r>
          </a:p>
        </p:txBody>
      </p:sp>
      <p:sp>
        <p:nvSpPr>
          <p:cNvPr id="34" name="Elipse 33">
            <a:extLst>
              <a:ext uri="{FF2B5EF4-FFF2-40B4-BE49-F238E27FC236}">
                <a16:creationId xmlns:a16="http://schemas.microsoft.com/office/drawing/2014/main" id="{FAA4FB83-8EDD-4D23-A4E4-5AB4B3732D8F}"/>
              </a:ext>
            </a:extLst>
          </p:cNvPr>
          <p:cNvSpPr/>
          <p:nvPr/>
        </p:nvSpPr>
        <p:spPr>
          <a:xfrm>
            <a:off x="1138095" y="2343127"/>
            <a:ext cx="540000" cy="540000"/>
          </a:xfrm>
          <a:prstGeom prst="ellipse">
            <a:avLst/>
          </a:prstGeom>
          <a:solidFill>
            <a:srgbClr val="FCC8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latin typeface="Calibri" panose="020F0502020204030204" pitchFamily="34" charset="0"/>
                <a:cs typeface="Calibri" panose="020F0502020204030204" pitchFamily="34" charset="0"/>
              </a:rPr>
              <a:t>2</a:t>
            </a:r>
            <a:endParaRPr lang="ca-ES" sz="2000" b="1" dirty="0">
              <a:latin typeface="Calibri" panose="020F0502020204030204" pitchFamily="34" charset="0"/>
              <a:cs typeface="Calibri" panose="020F0502020204030204" pitchFamily="34" charset="0"/>
            </a:endParaRPr>
          </a:p>
        </p:txBody>
      </p:sp>
      <p:sp>
        <p:nvSpPr>
          <p:cNvPr id="36" name="CuadroTexto 35">
            <a:extLst>
              <a:ext uri="{FF2B5EF4-FFF2-40B4-BE49-F238E27FC236}">
                <a16:creationId xmlns:a16="http://schemas.microsoft.com/office/drawing/2014/main" id="{9799BDD6-AFA9-4747-B408-D795921A435F}"/>
              </a:ext>
            </a:extLst>
          </p:cNvPr>
          <p:cNvSpPr txBox="1"/>
          <p:nvPr/>
        </p:nvSpPr>
        <p:spPr>
          <a:xfrm>
            <a:off x="2126928" y="4952889"/>
            <a:ext cx="9014546" cy="1077218"/>
          </a:xfrm>
          <a:prstGeom prst="rect">
            <a:avLst/>
          </a:prstGeom>
          <a:noFill/>
        </p:spPr>
        <p:txBody>
          <a:bodyPr wrap="square" rtlCol="0" anchor="ctr">
            <a:spAutoFit/>
          </a:bodyPr>
          <a:lstStyle/>
          <a:p>
            <a:pPr algn="just">
              <a:buClr>
                <a:srgbClr val="FCC812"/>
              </a:buClr>
              <a:buSzPct val="100000"/>
            </a:pPr>
            <a:r>
              <a:rPr lang="ca-ES" sz="1600" b="1" dirty="0">
                <a:solidFill>
                  <a:srgbClr val="929497"/>
                </a:solidFill>
                <a:latin typeface="Calibri" panose="020F0502020204030204" pitchFamily="34" charset="0"/>
                <a:ea typeface="Open Sans" panose="020B0606030504020204" pitchFamily="34" charset="0"/>
                <a:cs typeface="Calibri" panose="020F0502020204030204" pitchFamily="34" charset="0"/>
              </a:rPr>
              <a:t>L’autosuficiència  agregada  està garantida si es consideren els consums elèctrics actuals (inclús tenint en compte que estan lleugerament infravalorats). No obstant, en escenaris de demanda creixent, per electrificació d’usos finals d’energia es podria arribar a comprometre aquesta autarquia elèctrica, especialment a l’horitzó 2030 </a:t>
            </a:r>
          </a:p>
        </p:txBody>
      </p:sp>
      <p:sp>
        <p:nvSpPr>
          <p:cNvPr id="37" name="Elipse 36">
            <a:extLst>
              <a:ext uri="{FF2B5EF4-FFF2-40B4-BE49-F238E27FC236}">
                <a16:creationId xmlns:a16="http://schemas.microsoft.com/office/drawing/2014/main" id="{94C51094-96DE-479C-AA00-6DD66F386082}"/>
              </a:ext>
            </a:extLst>
          </p:cNvPr>
          <p:cNvSpPr/>
          <p:nvPr/>
        </p:nvSpPr>
        <p:spPr>
          <a:xfrm>
            <a:off x="1138095" y="3122780"/>
            <a:ext cx="540000" cy="540000"/>
          </a:xfrm>
          <a:prstGeom prst="ellipse">
            <a:avLst/>
          </a:prstGeom>
          <a:solidFill>
            <a:srgbClr val="FCC8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latin typeface="Calibri" panose="020F0502020204030204" pitchFamily="34" charset="0"/>
                <a:cs typeface="Calibri" panose="020F0502020204030204" pitchFamily="34" charset="0"/>
              </a:rPr>
              <a:t>3</a:t>
            </a:r>
            <a:endParaRPr lang="ca-ES" sz="2000" b="1" dirty="0">
              <a:latin typeface="Calibri" panose="020F0502020204030204" pitchFamily="34" charset="0"/>
              <a:cs typeface="Calibri" panose="020F0502020204030204" pitchFamily="34" charset="0"/>
            </a:endParaRPr>
          </a:p>
        </p:txBody>
      </p:sp>
      <p:pic>
        <p:nvPicPr>
          <p:cNvPr id="27" name="Gráfico 26">
            <a:extLst>
              <a:ext uri="{FF2B5EF4-FFF2-40B4-BE49-F238E27FC236}">
                <a16:creationId xmlns:a16="http://schemas.microsoft.com/office/drawing/2014/main" id="{6D00F387-F032-4FD5-AA59-1F09F76610D3}"/>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826148" y="1667509"/>
            <a:ext cx="152728" cy="180000"/>
          </a:xfrm>
          <a:prstGeom prst="rect">
            <a:avLst/>
          </a:prstGeom>
        </p:spPr>
      </p:pic>
      <p:pic>
        <p:nvPicPr>
          <p:cNvPr id="28" name="Gráfico 27">
            <a:extLst>
              <a:ext uri="{FF2B5EF4-FFF2-40B4-BE49-F238E27FC236}">
                <a16:creationId xmlns:a16="http://schemas.microsoft.com/office/drawing/2014/main" id="{59E0F73A-2526-4654-A920-6E45C04CE6D9}"/>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832347" y="2526946"/>
            <a:ext cx="152728" cy="180000"/>
          </a:xfrm>
          <a:prstGeom prst="rect">
            <a:avLst/>
          </a:prstGeom>
        </p:spPr>
      </p:pic>
      <p:pic>
        <p:nvPicPr>
          <p:cNvPr id="31" name="Gráfico 30">
            <a:extLst>
              <a:ext uri="{FF2B5EF4-FFF2-40B4-BE49-F238E27FC236}">
                <a16:creationId xmlns:a16="http://schemas.microsoft.com/office/drawing/2014/main" id="{32F15944-D770-48F4-A25F-958269719FC0}"/>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832347" y="3304961"/>
            <a:ext cx="152728" cy="180000"/>
          </a:xfrm>
          <a:prstGeom prst="rect">
            <a:avLst/>
          </a:prstGeom>
        </p:spPr>
      </p:pic>
      <p:sp>
        <p:nvSpPr>
          <p:cNvPr id="14" name="Elipse 13">
            <a:extLst>
              <a:ext uri="{FF2B5EF4-FFF2-40B4-BE49-F238E27FC236}">
                <a16:creationId xmlns:a16="http://schemas.microsoft.com/office/drawing/2014/main" id="{5342794D-7139-4686-836F-2254845E2595}"/>
              </a:ext>
            </a:extLst>
          </p:cNvPr>
          <p:cNvSpPr/>
          <p:nvPr/>
        </p:nvSpPr>
        <p:spPr>
          <a:xfrm>
            <a:off x="1138095" y="4194579"/>
            <a:ext cx="540000" cy="540000"/>
          </a:xfrm>
          <a:prstGeom prst="ellipse">
            <a:avLst/>
          </a:prstGeom>
          <a:solidFill>
            <a:srgbClr val="FCC8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latin typeface="Calibri" panose="020F0502020204030204" pitchFamily="34" charset="0"/>
                <a:cs typeface="Calibri" panose="020F0502020204030204" pitchFamily="34" charset="0"/>
              </a:rPr>
              <a:t>4</a:t>
            </a:r>
            <a:endParaRPr lang="ca-ES" sz="2000" b="1" dirty="0">
              <a:latin typeface="Calibri" panose="020F0502020204030204" pitchFamily="34" charset="0"/>
              <a:cs typeface="Calibri" panose="020F0502020204030204" pitchFamily="34" charset="0"/>
            </a:endParaRPr>
          </a:p>
        </p:txBody>
      </p:sp>
      <p:pic>
        <p:nvPicPr>
          <p:cNvPr id="15" name="Gráfico 14">
            <a:extLst>
              <a:ext uri="{FF2B5EF4-FFF2-40B4-BE49-F238E27FC236}">
                <a16:creationId xmlns:a16="http://schemas.microsoft.com/office/drawing/2014/main" id="{9F72FB78-4C62-44DC-8112-392E000FB4FC}"/>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832347" y="4376760"/>
            <a:ext cx="152728" cy="180000"/>
          </a:xfrm>
          <a:prstGeom prst="rect">
            <a:avLst/>
          </a:prstGeom>
        </p:spPr>
      </p:pic>
      <p:sp>
        <p:nvSpPr>
          <p:cNvPr id="19" name="Elipse 18">
            <a:extLst>
              <a:ext uri="{FF2B5EF4-FFF2-40B4-BE49-F238E27FC236}">
                <a16:creationId xmlns:a16="http://schemas.microsoft.com/office/drawing/2014/main" id="{616375AE-4579-4856-911C-71B9F8D9390D}"/>
              </a:ext>
            </a:extLst>
          </p:cNvPr>
          <p:cNvSpPr/>
          <p:nvPr/>
        </p:nvSpPr>
        <p:spPr>
          <a:xfrm>
            <a:off x="385740" y="273552"/>
            <a:ext cx="540000" cy="540000"/>
          </a:xfrm>
          <a:prstGeom prst="ellipse">
            <a:avLst/>
          </a:prstGeom>
          <a:solidFill>
            <a:srgbClr val="FCC8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latin typeface="Calibri" panose="020F0502020204030204" pitchFamily="34" charset="0"/>
                <a:cs typeface="Calibri" panose="020F0502020204030204" pitchFamily="34" charset="0"/>
              </a:rPr>
              <a:t>5</a:t>
            </a:r>
            <a:endParaRPr lang="ca-ES" sz="2000" b="1" dirty="0">
              <a:latin typeface="Calibri" panose="020F0502020204030204" pitchFamily="34" charset="0"/>
              <a:cs typeface="Calibri" panose="020F0502020204030204" pitchFamily="34" charset="0"/>
            </a:endParaRPr>
          </a:p>
        </p:txBody>
      </p:sp>
      <p:sp>
        <p:nvSpPr>
          <p:cNvPr id="23" name="Marcador de texto 2">
            <a:extLst>
              <a:ext uri="{FF2B5EF4-FFF2-40B4-BE49-F238E27FC236}">
                <a16:creationId xmlns:a16="http://schemas.microsoft.com/office/drawing/2014/main" id="{2780238C-5FAE-4A02-B80C-D725D65F967A}"/>
              </a:ext>
            </a:extLst>
          </p:cNvPr>
          <p:cNvSpPr txBox="1">
            <a:spLocks/>
          </p:cNvSpPr>
          <p:nvPr/>
        </p:nvSpPr>
        <p:spPr>
          <a:xfrm>
            <a:off x="1131896" y="449425"/>
            <a:ext cx="10102591" cy="621457"/>
          </a:xfrm>
          <a:prstGeom prst="rect">
            <a:avLst/>
          </a:prstGeom>
        </p:spPr>
        <p:txBody>
          <a:bodyPr vert="horz" lIns="0" tIns="0" rIns="0" bIns="0" rtlCol="0">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accent4"/>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a-ES" sz="3400" dirty="0"/>
              <a:t>Conclusions</a:t>
            </a:r>
          </a:p>
          <a:p>
            <a:r>
              <a:rPr lang="ca-ES" sz="2300" dirty="0"/>
              <a:t> </a:t>
            </a:r>
          </a:p>
          <a:p>
            <a:endParaRPr lang="ca-ES" dirty="0"/>
          </a:p>
        </p:txBody>
      </p:sp>
      <p:sp>
        <p:nvSpPr>
          <p:cNvPr id="20" name="CuadroTexto 19">
            <a:extLst>
              <a:ext uri="{FF2B5EF4-FFF2-40B4-BE49-F238E27FC236}">
                <a16:creationId xmlns:a16="http://schemas.microsoft.com/office/drawing/2014/main" id="{808BB95D-A78D-4326-80E1-4B766A279F3E}"/>
              </a:ext>
            </a:extLst>
          </p:cNvPr>
          <p:cNvSpPr txBox="1"/>
          <p:nvPr/>
        </p:nvSpPr>
        <p:spPr>
          <a:xfrm>
            <a:off x="2126929" y="3100392"/>
            <a:ext cx="9101359" cy="584775"/>
          </a:xfrm>
          <a:prstGeom prst="rect">
            <a:avLst/>
          </a:prstGeom>
          <a:noFill/>
        </p:spPr>
        <p:txBody>
          <a:bodyPr wrap="square" rtlCol="0" anchor="ctr">
            <a:spAutoFit/>
          </a:bodyPr>
          <a:lstStyle/>
          <a:p>
            <a:pPr algn="just">
              <a:buClr>
                <a:srgbClr val="FCC812"/>
              </a:buClr>
              <a:buSzPct val="100000"/>
            </a:pPr>
            <a:r>
              <a:rPr lang="ca-ES" sz="1600" b="1" dirty="0">
                <a:solidFill>
                  <a:srgbClr val="929497"/>
                </a:solidFill>
                <a:latin typeface="Calibri" panose="020F0502020204030204" pitchFamily="34" charset="0"/>
                <a:ea typeface="Open Sans" panose="020B0606030504020204" pitchFamily="34" charset="0"/>
                <a:cs typeface="Calibri" panose="020F0502020204030204" pitchFamily="34" charset="0"/>
              </a:rPr>
              <a:t>Poques comarques ( Segrià, Pla d’Urgell, Segarra i Urgell) concentren més del 80% del consum elèctric de l’àmbit i, per tant, el que passa en  aquestes comarques, condiciona els resultats globals</a:t>
            </a:r>
          </a:p>
        </p:txBody>
      </p:sp>
      <p:sp>
        <p:nvSpPr>
          <p:cNvPr id="17" name="Elipse 16">
            <a:extLst>
              <a:ext uri="{FF2B5EF4-FFF2-40B4-BE49-F238E27FC236}">
                <a16:creationId xmlns:a16="http://schemas.microsoft.com/office/drawing/2014/main" id="{837C3CE3-6D0F-4C0C-B11B-976904AB7329}"/>
              </a:ext>
            </a:extLst>
          </p:cNvPr>
          <p:cNvSpPr/>
          <p:nvPr/>
        </p:nvSpPr>
        <p:spPr>
          <a:xfrm>
            <a:off x="1131896" y="5162285"/>
            <a:ext cx="540000" cy="540000"/>
          </a:xfrm>
          <a:prstGeom prst="ellipse">
            <a:avLst/>
          </a:prstGeom>
          <a:solidFill>
            <a:srgbClr val="FCC8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latin typeface="Calibri" panose="020F0502020204030204" pitchFamily="34" charset="0"/>
                <a:cs typeface="Calibri" panose="020F0502020204030204" pitchFamily="34" charset="0"/>
              </a:rPr>
              <a:t>5</a:t>
            </a:r>
            <a:endParaRPr lang="ca-ES" sz="2000" b="1" dirty="0">
              <a:latin typeface="Calibri" panose="020F0502020204030204" pitchFamily="34" charset="0"/>
              <a:cs typeface="Calibri" panose="020F0502020204030204" pitchFamily="34" charset="0"/>
            </a:endParaRPr>
          </a:p>
        </p:txBody>
      </p:sp>
      <p:pic>
        <p:nvPicPr>
          <p:cNvPr id="18" name="Gráfico 17">
            <a:extLst>
              <a:ext uri="{FF2B5EF4-FFF2-40B4-BE49-F238E27FC236}">
                <a16:creationId xmlns:a16="http://schemas.microsoft.com/office/drawing/2014/main" id="{56B74E3A-7909-4B30-9A41-04ACDC8DFCCF}"/>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826148" y="5342285"/>
            <a:ext cx="152728" cy="180000"/>
          </a:xfrm>
          <a:prstGeom prst="rect">
            <a:avLst/>
          </a:prstGeom>
        </p:spPr>
      </p:pic>
      <p:sp>
        <p:nvSpPr>
          <p:cNvPr id="24" name="CuadroTexto 23">
            <a:extLst>
              <a:ext uri="{FF2B5EF4-FFF2-40B4-BE49-F238E27FC236}">
                <a16:creationId xmlns:a16="http://schemas.microsoft.com/office/drawing/2014/main" id="{CDD152AE-2353-4B0E-B176-48C41705E772}"/>
              </a:ext>
            </a:extLst>
          </p:cNvPr>
          <p:cNvSpPr txBox="1"/>
          <p:nvPr/>
        </p:nvSpPr>
        <p:spPr>
          <a:xfrm>
            <a:off x="2083521" y="1456301"/>
            <a:ext cx="9101359" cy="584775"/>
          </a:xfrm>
          <a:prstGeom prst="rect">
            <a:avLst/>
          </a:prstGeom>
          <a:noFill/>
        </p:spPr>
        <p:txBody>
          <a:bodyPr wrap="square" rtlCol="0" anchor="ctr">
            <a:spAutoFit/>
          </a:bodyPr>
          <a:lstStyle/>
          <a:p>
            <a:pPr algn="just">
              <a:buClr>
                <a:srgbClr val="FCC812"/>
              </a:buClr>
              <a:buSzPct val="100000"/>
            </a:pPr>
            <a:r>
              <a:rPr lang="ca-ES" sz="1600" b="1" dirty="0">
                <a:solidFill>
                  <a:srgbClr val="929497"/>
                </a:solidFill>
                <a:latin typeface="Calibri" panose="020F0502020204030204" pitchFamily="34" charset="0"/>
                <a:ea typeface="Open Sans" panose="020B0606030504020204" pitchFamily="34" charset="0"/>
                <a:cs typeface="Calibri" panose="020F0502020204030204" pitchFamily="34" charset="0"/>
              </a:rPr>
              <a:t>Gairebé el 70 % de les parcel·les òptimes es troben concentrades en tres comarques ( Segrià, Noguera i Garrigues). En la regió d’Alt Pirineu-Aran només trobem el 9% del total de les parcel·les òptimes. </a:t>
            </a:r>
          </a:p>
        </p:txBody>
      </p:sp>
    </p:spTree>
    <p:extLst>
      <p:ext uri="{BB962C8B-B14F-4D97-AF65-F5344CB8AC3E}">
        <p14:creationId xmlns:p14="http://schemas.microsoft.com/office/powerpoint/2010/main" val="403119748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9F16C06C-6A0D-4DEB-A593-5A01EBD75AF5}"/>
              </a:ext>
            </a:extLst>
          </p:cNvPr>
          <p:cNvSpPr>
            <a:spLocks noGrp="1"/>
          </p:cNvSpPr>
          <p:nvPr>
            <p:ph type="body" sz="quarter" idx="10"/>
          </p:nvPr>
        </p:nvSpPr>
        <p:spPr>
          <a:xfrm>
            <a:off x="1167880" y="2438233"/>
            <a:ext cx="4365625" cy="615553"/>
          </a:xfrm>
        </p:spPr>
        <p:txBody>
          <a:bodyPr/>
          <a:lstStyle/>
          <a:p>
            <a:r>
              <a:rPr lang="ca-ES" dirty="0"/>
              <a:t>Xavier Massa</a:t>
            </a:r>
          </a:p>
          <a:p>
            <a:endParaRPr lang="ca-ES" dirty="0"/>
          </a:p>
        </p:txBody>
      </p:sp>
      <p:sp>
        <p:nvSpPr>
          <p:cNvPr id="3" name="Marcador de texto 2">
            <a:extLst>
              <a:ext uri="{FF2B5EF4-FFF2-40B4-BE49-F238E27FC236}">
                <a16:creationId xmlns:a16="http://schemas.microsoft.com/office/drawing/2014/main" id="{5E2B0A2B-C52D-432E-A871-16B8165D6AD6}"/>
              </a:ext>
            </a:extLst>
          </p:cNvPr>
          <p:cNvSpPr>
            <a:spLocks noGrp="1"/>
          </p:cNvSpPr>
          <p:nvPr>
            <p:ph type="body" sz="quarter" idx="11"/>
          </p:nvPr>
        </p:nvSpPr>
        <p:spPr/>
        <p:txBody>
          <a:bodyPr/>
          <a:lstStyle/>
          <a:p>
            <a:r>
              <a:rPr lang="ca-ES" dirty="0"/>
              <a:t>Cap de projectes</a:t>
            </a:r>
          </a:p>
        </p:txBody>
      </p:sp>
    </p:spTree>
    <p:extLst>
      <p:ext uri="{BB962C8B-B14F-4D97-AF65-F5344CB8AC3E}">
        <p14:creationId xmlns:p14="http://schemas.microsoft.com/office/powerpoint/2010/main" val="1833921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idor de text 2"/>
          <p:cNvSpPr>
            <a:spLocks noGrp="1"/>
          </p:cNvSpPr>
          <p:nvPr>
            <p:ph type="body" sz="quarter" idx="4294967295"/>
          </p:nvPr>
        </p:nvSpPr>
        <p:spPr>
          <a:xfrm>
            <a:off x="2816539" y="447798"/>
            <a:ext cx="7445612" cy="419273"/>
          </a:xfrm>
          <a:prstGeom prst="rect">
            <a:avLst/>
          </a:prstGeom>
        </p:spPr>
        <p:txBody>
          <a:bodyPr/>
          <a:lstStyle/>
          <a:p>
            <a:pPr marL="0" indent="0" algn="ctr">
              <a:buNone/>
            </a:pPr>
            <a:r>
              <a:rPr lang="ca-ES" sz="2000" b="1" cap="all" dirty="0">
                <a:solidFill>
                  <a:srgbClr val="F18900"/>
                </a:solidFill>
                <a:latin typeface="Helvetica" panose="020B0604020202020204" pitchFamily="34" charset="0"/>
                <a:cs typeface="Helvetica" panose="020B0604020202020204" pitchFamily="34" charset="0"/>
              </a:rPr>
              <a:t>la </a:t>
            </a:r>
            <a:r>
              <a:rPr lang="ca-ES" sz="2000" b="1" cap="all" dirty="0" err="1">
                <a:solidFill>
                  <a:srgbClr val="F18900"/>
                </a:solidFill>
                <a:latin typeface="Helvetica" panose="020B0604020202020204" pitchFamily="34" charset="0"/>
                <a:cs typeface="Helvetica" panose="020B0604020202020204" pitchFamily="34" charset="0"/>
              </a:rPr>
              <a:t>proencat</a:t>
            </a:r>
            <a:r>
              <a:rPr lang="ca-ES" sz="2000" b="1" cap="all" dirty="0">
                <a:solidFill>
                  <a:srgbClr val="F18900"/>
                </a:solidFill>
                <a:latin typeface="Helvetica" panose="020B0604020202020204" pitchFamily="34" charset="0"/>
                <a:cs typeface="Helvetica" panose="020B0604020202020204" pitchFamily="34" charset="0"/>
              </a:rPr>
              <a:t> </a:t>
            </a:r>
            <a:r>
              <a:rPr lang="ca-ES" sz="2000" b="1" cap="all" dirty="0">
                <a:solidFill>
                  <a:srgbClr val="F18900"/>
                </a:solidFill>
                <a:latin typeface="Helvetica" panose="020B0604020202020204" pitchFamily="34" charset="0"/>
                <a:cs typeface="Helvetica" panose="020B0604020202020204" pitchFamily="34" charset="0"/>
              </a:rPr>
              <a:t>2050. dades principals</a:t>
            </a:r>
            <a:endParaRPr lang="ca-ES" sz="2000" b="1" cap="all" dirty="0">
              <a:solidFill>
                <a:srgbClr val="F18900"/>
              </a:solidFill>
              <a:latin typeface="Helvetica" panose="020B0604020202020204" pitchFamily="34" charset="0"/>
              <a:cs typeface="Helvetica" panose="020B0604020202020204" pitchFamily="34" charset="0"/>
            </a:endParaRPr>
          </a:p>
        </p:txBody>
      </p:sp>
      <p:graphicFrame>
        <p:nvGraphicFramePr>
          <p:cNvPr id="9" name="Taula 8"/>
          <p:cNvGraphicFramePr>
            <a:graphicFrameLocks noGrp="1"/>
          </p:cNvGraphicFramePr>
          <p:nvPr>
            <p:extLst/>
          </p:nvPr>
        </p:nvGraphicFramePr>
        <p:xfrm>
          <a:off x="2103871" y="2467795"/>
          <a:ext cx="7474240" cy="3480423"/>
        </p:xfrm>
        <a:graphic>
          <a:graphicData uri="http://schemas.openxmlformats.org/drawingml/2006/table">
            <a:tbl>
              <a:tblPr/>
              <a:tblGrid>
                <a:gridCol w="2308456">
                  <a:extLst>
                    <a:ext uri="{9D8B030D-6E8A-4147-A177-3AD203B41FA5}">
                      <a16:colId xmlns:a16="http://schemas.microsoft.com/office/drawing/2014/main" val="936104437"/>
                    </a:ext>
                  </a:extLst>
                </a:gridCol>
                <a:gridCol w="1291446">
                  <a:extLst>
                    <a:ext uri="{9D8B030D-6E8A-4147-A177-3AD203B41FA5}">
                      <a16:colId xmlns:a16="http://schemas.microsoft.com/office/drawing/2014/main" val="680062561"/>
                    </a:ext>
                  </a:extLst>
                </a:gridCol>
                <a:gridCol w="1291446">
                  <a:extLst>
                    <a:ext uri="{9D8B030D-6E8A-4147-A177-3AD203B41FA5}">
                      <a16:colId xmlns:a16="http://schemas.microsoft.com/office/drawing/2014/main" val="49509281"/>
                    </a:ext>
                  </a:extLst>
                </a:gridCol>
                <a:gridCol w="1291446">
                  <a:extLst>
                    <a:ext uri="{9D8B030D-6E8A-4147-A177-3AD203B41FA5}">
                      <a16:colId xmlns:a16="http://schemas.microsoft.com/office/drawing/2014/main" val="664199003"/>
                    </a:ext>
                  </a:extLst>
                </a:gridCol>
                <a:gridCol w="1291446">
                  <a:extLst>
                    <a:ext uri="{9D8B030D-6E8A-4147-A177-3AD203B41FA5}">
                      <a16:colId xmlns:a16="http://schemas.microsoft.com/office/drawing/2014/main" val="3046921489"/>
                    </a:ext>
                  </a:extLst>
                </a:gridCol>
              </a:tblGrid>
              <a:tr h="299859">
                <a:tc>
                  <a:txBody>
                    <a:bodyPr/>
                    <a:lstStyle/>
                    <a:p>
                      <a:pPr algn="l" fontAlgn="ctr"/>
                      <a:r>
                        <a:rPr lang="ca-ES" sz="1400" b="0" i="0" u="none" strike="noStrike" dirty="0">
                          <a:solidFill>
                            <a:srgbClr val="FFFFFF"/>
                          </a:solidFill>
                          <a:effectLst/>
                          <a:latin typeface="Verdana" panose="020B0604030504040204" pitchFamily="34" charset="0"/>
                        </a:rPr>
                        <a:t> </a:t>
                      </a:r>
                    </a:p>
                  </a:txBody>
                  <a:tcPr marL="15733" marR="15733" marT="15733" marB="0" anchor="ctr">
                    <a:lnL>
                      <a:noFill/>
                    </a:lnL>
                    <a:lnR>
                      <a:noFill/>
                    </a:lnR>
                    <a:lnT>
                      <a:noFill/>
                    </a:lnT>
                    <a:lnB>
                      <a:noFill/>
                    </a:lnB>
                    <a:solidFill>
                      <a:srgbClr val="4472C4"/>
                    </a:solidFill>
                  </a:tcPr>
                </a:tc>
                <a:tc>
                  <a:txBody>
                    <a:bodyPr/>
                    <a:lstStyle/>
                    <a:p>
                      <a:pPr algn="ctr" fontAlgn="ctr"/>
                      <a:r>
                        <a:rPr lang="ca-ES" sz="1400" b="1" i="0" u="none" strike="noStrike" dirty="0">
                          <a:solidFill>
                            <a:srgbClr val="FFFFFF"/>
                          </a:solidFill>
                          <a:effectLst/>
                          <a:latin typeface="Helvetica" panose="020B0604020202020204" pitchFamily="34" charset="0"/>
                          <a:cs typeface="Helvetica" panose="020B0604020202020204" pitchFamily="34" charset="0"/>
                        </a:rPr>
                        <a:t>2020</a:t>
                      </a:r>
                    </a:p>
                  </a:txBody>
                  <a:tcPr marL="15733" marR="15733" marT="15733" marB="0" anchor="ctr">
                    <a:lnL>
                      <a:noFill/>
                    </a:lnL>
                    <a:lnR>
                      <a:noFill/>
                    </a:lnR>
                    <a:lnT>
                      <a:noFill/>
                    </a:lnT>
                    <a:lnB>
                      <a:noFill/>
                    </a:lnB>
                    <a:solidFill>
                      <a:srgbClr val="4472C4"/>
                    </a:solidFill>
                  </a:tcPr>
                </a:tc>
                <a:tc>
                  <a:txBody>
                    <a:bodyPr/>
                    <a:lstStyle/>
                    <a:p>
                      <a:pPr algn="ctr" fontAlgn="ctr"/>
                      <a:r>
                        <a:rPr lang="ca-ES" sz="1400" b="1" i="0" u="none" strike="noStrike" dirty="0">
                          <a:solidFill>
                            <a:srgbClr val="FFFFFF"/>
                          </a:solidFill>
                          <a:effectLst/>
                          <a:latin typeface="Helvetica" panose="020B0604020202020204" pitchFamily="34" charset="0"/>
                          <a:cs typeface="Helvetica" panose="020B0604020202020204" pitchFamily="34" charset="0"/>
                        </a:rPr>
                        <a:t>2030</a:t>
                      </a:r>
                    </a:p>
                  </a:txBody>
                  <a:tcPr marL="15733" marR="15733" marT="15733" marB="0" anchor="ctr">
                    <a:lnL>
                      <a:noFill/>
                    </a:lnL>
                    <a:lnR>
                      <a:noFill/>
                    </a:lnR>
                    <a:lnT>
                      <a:noFill/>
                    </a:lnT>
                    <a:lnB>
                      <a:noFill/>
                    </a:lnB>
                    <a:solidFill>
                      <a:srgbClr val="4472C4"/>
                    </a:solidFill>
                  </a:tcPr>
                </a:tc>
                <a:tc>
                  <a:txBody>
                    <a:bodyPr/>
                    <a:lstStyle/>
                    <a:p>
                      <a:pPr algn="ctr" fontAlgn="ctr"/>
                      <a:r>
                        <a:rPr lang="ca-ES" sz="1400" b="1" i="0" u="none" strike="noStrike" dirty="0">
                          <a:solidFill>
                            <a:srgbClr val="FFFFFF"/>
                          </a:solidFill>
                          <a:effectLst/>
                          <a:latin typeface="Helvetica" panose="020B0604020202020204" pitchFamily="34" charset="0"/>
                          <a:cs typeface="Helvetica" panose="020B0604020202020204" pitchFamily="34" charset="0"/>
                        </a:rPr>
                        <a:t>2040</a:t>
                      </a:r>
                    </a:p>
                  </a:txBody>
                  <a:tcPr marL="15733" marR="15733" marT="15733" marB="0" anchor="ctr">
                    <a:lnL>
                      <a:noFill/>
                    </a:lnL>
                    <a:lnR>
                      <a:noFill/>
                    </a:lnR>
                    <a:lnT>
                      <a:noFill/>
                    </a:lnT>
                    <a:lnB>
                      <a:noFill/>
                    </a:lnB>
                    <a:solidFill>
                      <a:srgbClr val="4472C4"/>
                    </a:solidFill>
                  </a:tcPr>
                </a:tc>
                <a:tc>
                  <a:txBody>
                    <a:bodyPr/>
                    <a:lstStyle/>
                    <a:p>
                      <a:pPr algn="ctr" fontAlgn="ctr"/>
                      <a:r>
                        <a:rPr lang="ca-ES" sz="1400" b="1" i="0" u="none" strike="noStrike" dirty="0">
                          <a:solidFill>
                            <a:srgbClr val="FFFFFF"/>
                          </a:solidFill>
                          <a:effectLst/>
                          <a:latin typeface="Helvetica" panose="020B0604020202020204" pitchFamily="34" charset="0"/>
                          <a:cs typeface="Helvetica" panose="020B0604020202020204" pitchFamily="34" charset="0"/>
                        </a:rPr>
                        <a:t>2050</a:t>
                      </a:r>
                    </a:p>
                  </a:txBody>
                  <a:tcPr marL="15733" marR="15733" marT="15733" marB="0" anchor="ctr">
                    <a:lnL>
                      <a:noFill/>
                    </a:lnL>
                    <a:lnR>
                      <a:noFill/>
                    </a:lnR>
                    <a:lnT>
                      <a:noFill/>
                    </a:lnT>
                    <a:lnB>
                      <a:noFill/>
                    </a:lnB>
                    <a:solidFill>
                      <a:srgbClr val="4472C4"/>
                    </a:solidFill>
                  </a:tcPr>
                </a:tc>
                <a:extLst>
                  <a:ext uri="{0D108BD9-81ED-4DB2-BD59-A6C34878D82A}">
                    <a16:rowId xmlns:a16="http://schemas.microsoft.com/office/drawing/2014/main" val="3037617554"/>
                  </a:ext>
                </a:extLst>
              </a:tr>
              <a:tr h="299859">
                <a:tc>
                  <a:txBody>
                    <a:bodyPr/>
                    <a:lstStyle/>
                    <a:p>
                      <a:pPr algn="l" fontAlgn="ctr"/>
                      <a:r>
                        <a:rPr lang="ca-ES" sz="1600" b="0" i="0" u="none" strike="noStrike" dirty="0">
                          <a:solidFill>
                            <a:srgbClr val="000000"/>
                          </a:solidFill>
                          <a:effectLst/>
                          <a:latin typeface="Helvetica" panose="020B0604020202020204" pitchFamily="34" charset="0"/>
                          <a:cs typeface="Helvetica" panose="020B0604020202020204" pitchFamily="34" charset="0"/>
                        </a:rPr>
                        <a:t> Hidràulica </a:t>
                      </a:r>
                    </a:p>
                  </a:txBody>
                  <a:tcPr marL="15733" marR="15733" marT="15733" marB="0" anchor="ctr">
                    <a:lnL>
                      <a:noFill/>
                    </a:lnL>
                    <a:lnR>
                      <a:noFill/>
                    </a:lnR>
                    <a:lnT>
                      <a:noFill/>
                    </a:lnT>
                    <a:lnB>
                      <a:noFill/>
                    </a:lnB>
                    <a:solidFill>
                      <a:schemeClr val="bg2">
                        <a:lumMod val="20000"/>
                        <a:lumOff val="80000"/>
                      </a:schemeClr>
                    </a:solidFill>
                  </a:tcPr>
                </a:tc>
                <a:tc>
                  <a:txBody>
                    <a:bodyPr/>
                    <a:lstStyle/>
                    <a:p>
                      <a:pPr algn="ctr" fontAlgn="ctr"/>
                      <a:r>
                        <a:rPr lang="ca-ES" sz="1600" b="0" i="0" u="none" strike="noStrike" dirty="0">
                          <a:solidFill>
                            <a:srgbClr val="000000"/>
                          </a:solidFill>
                          <a:effectLst/>
                          <a:latin typeface="Helvetica" panose="020B0604020202020204" pitchFamily="34" charset="0"/>
                          <a:cs typeface="Helvetica" panose="020B0604020202020204" pitchFamily="34" charset="0"/>
                        </a:rPr>
                        <a:t>1.825,3 </a:t>
                      </a:r>
                    </a:p>
                  </a:txBody>
                  <a:tcPr marL="15733" marR="15733" marT="15733" marB="0" anchor="ctr">
                    <a:lnL>
                      <a:noFill/>
                    </a:lnL>
                    <a:lnR>
                      <a:noFill/>
                    </a:lnR>
                    <a:lnT>
                      <a:noFill/>
                    </a:lnT>
                    <a:lnB>
                      <a:noFill/>
                    </a:lnB>
                    <a:solidFill>
                      <a:schemeClr val="bg2">
                        <a:lumMod val="20000"/>
                        <a:lumOff val="80000"/>
                      </a:schemeClr>
                    </a:solidFill>
                  </a:tcPr>
                </a:tc>
                <a:tc>
                  <a:txBody>
                    <a:bodyPr/>
                    <a:lstStyle/>
                    <a:p>
                      <a:pPr algn="ctr" fontAlgn="ctr"/>
                      <a:r>
                        <a:rPr lang="ca-ES" sz="1600" b="0" i="0" u="none" strike="noStrike" dirty="0">
                          <a:solidFill>
                            <a:srgbClr val="000000"/>
                          </a:solidFill>
                          <a:effectLst/>
                          <a:latin typeface="Helvetica" panose="020B0604020202020204" pitchFamily="34" charset="0"/>
                          <a:cs typeface="Helvetica" panose="020B0604020202020204" pitchFamily="34" charset="0"/>
                        </a:rPr>
                        <a:t>1.825,8 </a:t>
                      </a:r>
                    </a:p>
                  </a:txBody>
                  <a:tcPr marL="15733" marR="15733" marT="15733" marB="0" anchor="ctr">
                    <a:lnL>
                      <a:noFill/>
                    </a:lnL>
                    <a:lnR>
                      <a:noFill/>
                    </a:lnR>
                    <a:lnT>
                      <a:noFill/>
                    </a:lnT>
                    <a:lnB>
                      <a:noFill/>
                    </a:lnB>
                    <a:solidFill>
                      <a:schemeClr val="bg2">
                        <a:lumMod val="20000"/>
                        <a:lumOff val="80000"/>
                      </a:schemeClr>
                    </a:solidFill>
                  </a:tcPr>
                </a:tc>
                <a:tc>
                  <a:txBody>
                    <a:bodyPr/>
                    <a:lstStyle/>
                    <a:p>
                      <a:pPr algn="ctr" fontAlgn="ctr"/>
                      <a:r>
                        <a:rPr lang="ca-ES" sz="1600" b="0" i="0" u="none" strike="noStrike" dirty="0">
                          <a:solidFill>
                            <a:srgbClr val="000000"/>
                          </a:solidFill>
                          <a:effectLst/>
                          <a:latin typeface="Helvetica" panose="020B0604020202020204" pitchFamily="34" charset="0"/>
                          <a:cs typeface="Helvetica" panose="020B0604020202020204" pitchFamily="34" charset="0"/>
                        </a:rPr>
                        <a:t>1.825,8 </a:t>
                      </a:r>
                    </a:p>
                  </a:txBody>
                  <a:tcPr marL="15733" marR="15733" marT="15733" marB="0" anchor="ctr">
                    <a:lnL>
                      <a:noFill/>
                    </a:lnL>
                    <a:lnR>
                      <a:noFill/>
                    </a:lnR>
                    <a:lnT>
                      <a:noFill/>
                    </a:lnT>
                    <a:lnB>
                      <a:noFill/>
                    </a:lnB>
                    <a:solidFill>
                      <a:schemeClr val="bg2">
                        <a:lumMod val="20000"/>
                        <a:lumOff val="80000"/>
                      </a:schemeClr>
                    </a:solidFill>
                  </a:tcPr>
                </a:tc>
                <a:tc>
                  <a:txBody>
                    <a:bodyPr/>
                    <a:lstStyle/>
                    <a:p>
                      <a:pPr algn="ctr" fontAlgn="ctr"/>
                      <a:r>
                        <a:rPr lang="ca-ES" sz="1600" b="0" i="0" u="none" strike="noStrike" dirty="0">
                          <a:solidFill>
                            <a:srgbClr val="000000"/>
                          </a:solidFill>
                          <a:effectLst/>
                          <a:latin typeface="Helvetica" panose="020B0604020202020204" pitchFamily="34" charset="0"/>
                          <a:cs typeface="Helvetica" panose="020B0604020202020204" pitchFamily="34" charset="0"/>
                        </a:rPr>
                        <a:t>1.825,8 </a:t>
                      </a:r>
                    </a:p>
                  </a:txBody>
                  <a:tcPr marL="15733" marR="15733" marT="15733" marB="0" anchor="ctr">
                    <a:lnL>
                      <a:noFill/>
                    </a:lnL>
                    <a:lnR>
                      <a:noFill/>
                    </a:lnR>
                    <a:lnT>
                      <a:noFill/>
                    </a:lnT>
                    <a:lnB>
                      <a:noFill/>
                    </a:lnB>
                    <a:solidFill>
                      <a:schemeClr val="bg2">
                        <a:lumMod val="20000"/>
                        <a:lumOff val="80000"/>
                      </a:schemeClr>
                    </a:solidFill>
                  </a:tcPr>
                </a:tc>
                <a:extLst>
                  <a:ext uri="{0D108BD9-81ED-4DB2-BD59-A6C34878D82A}">
                    <a16:rowId xmlns:a16="http://schemas.microsoft.com/office/drawing/2014/main" val="3783093826"/>
                  </a:ext>
                </a:extLst>
              </a:tr>
              <a:tr h="299859">
                <a:tc>
                  <a:txBody>
                    <a:bodyPr/>
                    <a:lstStyle/>
                    <a:p>
                      <a:pPr algn="l" fontAlgn="ctr"/>
                      <a:r>
                        <a:rPr lang="ca-ES" sz="1600" b="0" i="0" u="none" strike="noStrike" dirty="0">
                          <a:solidFill>
                            <a:srgbClr val="000000"/>
                          </a:solidFill>
                          <a:effectLst/>
                          <a:latin typeface="Helvetica" panose="020B0604020202020204" pitchFamily="34" charset="0"/>
                          <a:cs typeface="Helvetica" panose="020B0604020202020204" pitchFamily="34" charset="0"/>
                        </a:rPr>
                        <a:t> Eòlica terrestre </a:t>
                      </a:r>
                    </a:p>
                  </a:txBody>
                  <a:tcPr marL="15733" marR="15733" marT="15733" marB="0" anchor="ctr">
                    <a:lnL>
                      <a:noFill/>
                    </a:lnL>
                    <a:lnR>
                      <a:noFill/>
                    </a:lnR>
                    <a:lnT>
                      <a:noFill/>
                    </a:lnT>
                    <a:lnB>
                      <a:noFill/>
                    </a:lnB>
                    <a:solidFill>
                      <a:schemeClr val="bg1"/>
                    </a:solidFill>
                  </a:tcPr>
                </a:tc>
                <a:tc>
                  <a:txBody>
                    <a:bodyPr/>
                    <a:lstStyle/>
                    <a:p>
                      <a:pPr algn="ctr" fontAlgn="ctr"/>
                      <a:r>
                        <a:rPr lang="ca-ES" sz="1600" b="0" i="0" u="none" strike="noStrike" dirty="0">
                          <a:solidFill>
                            <a:schemeClr val="tx1"/>
                          </a:solidFill>
                          <a:effectLst/>
                          <a:latin typeface="Helvetica" panose="020B0604020202020204" pitchFamily="34" charset="0"/>
                          <a:cs typeface="Helvetica" panose="020B0604020202020204" pitchFamily="34" charset="0"/>
                        </a:rPr>
                        <a:t>1.271,1</a:t>
                      </a:r>
                      <a:r>
                        <a:rPr lang="ca-ES" sz="1600" b="0" i="0" u="none" strike="noStrike" dirty="0">
                          <a:solidFill>
                            <a:srgbClr val="FF0000"/>
                          </a:solidFill>
                          <a:effectLst/>
                          <a:latin typeface="Helvetica" panose="020B0604020202020204" pitchFamily="34" charset="0"/>
                          <a:cs typeface="Helvetica" panose="020B0604020202020204" pitchFamily="34" charset="0"/>
                        </a:rPr>
                        <a:t> </a:t>
                      </a:r>
                    </a:p>
                  </a:txBody>
                  <a:tcPr marL="15733" marR="15733" marT="15733" marB="0" anchor="ctr">
                    <a:lnL>
                      <a:noFill/>
                    </a:lnL>
                    <a:lnR>
                      <a:noFill/>
                    </a:lnR>
                    <a:lnT>
                      <a:noFill/>
                    </a:lnT>
                    <a:lnB>
                      <a:noFill/>
                    </a:lnB>
                    <a:solidFill>
                      <a:schemeClr val="bg1"/>
                    </a:solidFill>
                  </a:tcPr>
                </a:tc>
                <a:tc>
                  <a:txBody>
                    <a:bodyPr/>
                    <a:lstStyle/>
                    <a:p>
                      <a:pPr algn="ctr" fontAlgn="ctr"/>
                      <a:r>
                        <a:rPr lang="ca-ES" sz="1600" b="0" i="0" u="none" strike="noStrike" dirty="0">
                          <a:solidFill>
                            <a:schemeClr val="tx1"/>
                          </a:solidFill>
                          <a:effectLst/>
                          <a:latin typeface="Helvetica" panose="020B0604020202020204" pitchFamily="34" charset="0"/>
                          <a:cs typeface="Helvetica" panose="020B0604020202020204" pitchFamily="34" charset="0"/>
                        </a:rPr>
                        <a:t>5.234,2 </a:t>
                      </a:r>
                    </a:p>
                  </a:txBody>
                  <a:tcPr marL="15733" marR="15733" marT="15733" marB="0" anchor="ctr">
                    <a:lnL>
                      <a:noFill/>
                    </a:lnL>
                    <a:lnR>
                      <a:noFill/>
                    </a:lnR>
                    <a:lnT>
                      <a:noFill/>
                    </a:lnT>
                    <a:lnB>
                      <a:noFill/>
                    </a:lnB>
                    <a:solidFill>
                      <a:schemeClr val="bg1"/>
                    </a:solidFill>
                  </a:tcPr>
                </a:tc>
                <a:tc>
                  <a:txBody>
                    <a:bodyPr/>
                    <a:lstStyle/>
                    <a:p>
                      <a:pPr algn="ctr" fontAlgn="ctr"/>
                      <a:r>
                        <a:rPr lang="ca-ES" sz="1600" b="0" i="0" u="none" strike="noStrike" dirty="0">
                          <a:solidFill>
                            <a:schemeClr val="tx1"/>
                          </a:solidFill>
                          <a:effectLst/>
                          <a:latin typeface="Helvetica" panose="020B0604020202020204" pitchFamily="34" charset="0"/>
                          <a:cs typeface="Helvetica" panose="020B0604020202020204" pitchFamily="34" charset="0"/>
                        </a:rPr>
                        <a:t>16.939,0 </a:t>
                      </a:r>
                    </a:p>
                  </a:txBody>
                  <a:tcPr marL="15733" marR="15733" marT="15733" marB="0" anchor="ctr">
                    <a:lnL>
                      <a:noFill/>
                    </a:lnL>
                    <a:lnR>
                      <a:noFill/>
                    </a:lnR>
                    <a:lnT>
                      <a:noFill/>
                    </a:lnT>
                    <a:lnB>
                      <a:noFill/>
                    </a:lnB>
                    <a:solidFill>
                      <a:schemeClr val="bg1"/>
                    </a:solidFill>
                  </a:tcPr>
                </a:tc>
                <a:tc>
                  <a:txBody>
                    <a:bodyPr/>
                    <a:lstStyle/>
                    <a:p>
                      <a:pPr algn="ctr" fontAlgn="ctr"/>
                      <a:r>
                        <a:rPr lang="ca-ES" sz="1600" b="0" i="0" u="none" strike="noStrike" dirty="0">
                          <a:solidFill>
                            <a:schemeClr val="tx1"/>
                          </a:solidFill>
                          <a:effectLst/>
                          <a:latin typeface="Helvetica" panose="020B0604020202020204" pitchFamily="34" charset="0"/>
                          <a:cs typeface="Helvetica" panose="020B0604020202020204" pitchFamily="34" charset="0"/>
                        </a:rPr>
                        <a:t>23.136,0 </a:t>
                      </a:r>
                    </a:p>
                  </a:txBody>
                  <a:tcPr marL="15733" marR="15733" marT="15733" marB="0" anchor="ctr">
                    <a:lnL>
                      <a:noFill/>
                    </a:lnL>
                    <a:lnR>
                      <a:noFill/>
                    </a:lnR>
                    <a:lnT>
                      <a:noFill/>
                    </a:lnT>
                    <a:lnB>
                      <a:noFill/>
                    </a:lnB>
                    <a:solidFill>
                      <a:schemeClr val="bg1"/>
                    </a:solidFill>
                  </a:tcPr>
                </a:tc>
                <a:extLst>
                  <a:ext uri="{0D108BD9-81ED-4DB2-BD59-A6C34878D82A}">
                    <a16:rowId xmlns:a16="http://schemas.microsoft.com/office/drawing/2014/main" val="3291775977"/>
                  </a:ext>
                </a:extLst>
              </a:tr>
              <a:tr h="299859">
                <a:tc>
                  <a:txBody>
                    <a:bodyPr/>
                    <a:lstStyle/>
                    <a:p>
                      <a:pPr algn="l" fontAlgn="ctr"/>
                      <a:r>
                        <a:rPr lang="ca-ES" sz="1600" b="0" i="0" u="none" strike="noStrike" dirty="0">
                          <a:solidFill>
                            <a:srgbClr val="000000"/>
                          </a:solidFill>
                          <a:effectLst/>
                          <a:latin typeface="Helvetica" panose="020B0604020202020204" pitchFamily="34" charset="0"/>
                          <a:cs typeface="Helvetica" panose="020B0604020202020204" pitchFamily="34" charset="0"/>
                        </a:rPr>
                        <a:t> Eòlica marina </a:t>
                      </a:r>
                    </a:p>
                  </a:txBody>
                  <a:tcPr marL="15733" marR="15733" marT="15733" marB="0" anchor="ctr">
                    <a:lnL>
                      <a:noFill/>
                    </a:lnL>
                    <a:lnR>
                      <a:noFill/>
                    </a:lnR>
                    <a:lnT>
                      <a:noFill/>
                    </a:lnT>
                    <a:lnB>
                      <a:noFill/>
                    </a:lnB>
                    <a:solidFill>
                      <a:schemeClr val="bg2">
                        <a:lumMod val="20000"/>
                        <a:lumOff val="80000"/>
                      </a:schemeClr>
                    </a:solidFill>
                  </a:tcPr>
                </a:tc>
                <a:tc>
                  <a:txBody>
                    <a:bodyPr/>
                    <a:lstStyle/>
                    <a:p>
                      <a:pPr algn="ctr" fontAlgn="ctr"/>
                      <a:r>
                        <a:rPr lang="ca-ES" sz="1600" b="0" i="0" u="none" strike="noStrike" dirty="0">
                          <a:solidFill>
                            <a:srgbClr val="000000"/>
                          </a:solidFill>
                          <a:effectLst/>
                          <a:latin typeface="Helvetica" panose="020B0604020202020204" pitchFamily="34" charset="0"/>
                          <a:cs typeface="Helvetica" panose="020B0604020202020204" pitchFamily="34" charset="0"/>
                        </a:rPr>
                        <a:t>0,0 </a:t>
                      </a:r>
                    </a:p>
                  </a:txBody>
                  <a:tcPr marL="15733" marR="15733" marT="15733" marB="0" anchor="ctr">
                    <a:lnL>
                      <a:noFill/>
                    </a:lnL>
                    <a:lnR>
                      <a:noFill/>
                    </a:lnR>
                    <a:lnT>
                      <a:noFill/>
                    </a:lnT>
                    <a:lnB>
                      <a:noFill/>
                    </a:lnB>
                    <a:solidFill>
                      <a:schemeClr val="bg2">
                        <a:lumMod val="20000"/>
                        <a:lumOff val="80000"/>
                      </a:schemeClr>
                    </a:solidFill>
                  </a:tcPr>
                </a:tc>
                <a:tc>
                  <a:txBody>
                    <a:bodyPr/>
                    <a:lstStyle/>
                    <a:p>
                      <a:pPr algn="ctr" fontAlgn="ctr"/>
                      <a:r>
                        <a:rPr lang="ca-ES" sz="1600" b="0" i="0" u="none" strike="noStrike" dirty="0">
                          <a:solidFill>
                            <a:srgbClr val="000000"/>
                          </a:solidFill>
                          <a:effectLst/>
                          <a:latin typeface="Helvetica" panose="020B0604020202020204" pitchFamily="34" charset="0"/>
                          <a:cs typeface="Helvetica" panose="020B0604020202020204" pitchFamily="34" charset="0"/>
                        </a:rPr>
                        <a:t>1.000,0 </a:t>
                      </a:r>
                    </a:p>
                  </a:txBody>
                  <a:tcPr marL="15733" marR="15733" marT="15733" marB="0" anchor="ctr">
                    <a:lnL>
                      <a:noFill/>
                    </a:lnL>
                    <a:lnR>
                      <a:noFill/>
                    </a:lnR>
                    <a:lnT>
                      <a:noFill/>
                    </a:lnT>
                    <a:lnB>
                      <a:noFill/>
                    </a:lnB>
                    <a:solidFill>
                      <a:schemeClr val="bg2">
                        <a:lumMod val="20000"/>
                        <a:lumOff val="80000"/>
                      </a:schemeClr>
                    </a:solidFill>
                  </a:tcPr>
                </a:tc>
                <a:tc>
                  <a:txBody>
                    <a:bodyPr/>
                    <a:lstStyle/>
                    <a:p>
                      <a:pPr algn="ctr" fontAlgn="ctr"/>
                      <a:r>
                        <a:rPr lang="ca-ES" sz="1600" b="0" i="0" u="none" strike="noStrike" dirty="0">
                          <a:solidFill>
                            <a:srgbClr val="000000"/>
                          </a:solidFill>
                          <a:effectLst/>
                          <a:latin typeface="Helvetica" panose="020B0604020202020204" pitchFamily="34" charset="0"/>
                          <a:cs typeface="Helvetica" panose="020B0604020202020204" pitchFamily="34" charset="0"/>
                        </a:rPr>
                        <a:t>1.500,0 </a:t>
                      </a:r>
                    </a:p>
                  </a:txBody>
                  <a:tcPr marL="15733" marR="15733" marT="15733" marB="0" anchor="ctr">
                    <a:lnL>
                      <a:noFill/>
                    </a:lnL>
                    <a:lnR>
                      <a:noFill/>
                    </a:lnR>
                    <a:lnT>
                      <a:noFill/>
                    </a:lnT>
                    <a:lnB>
                      <a:noFill/>
                    </a:lnB>
                    <a:solidFill>
                      <a:schemeClr val="bg2">
                        <a:lumMod val="20000"/>
                        <a:lumOff val="80000"/>
                      </a:schemeClr>
                    </a:solidFill>
                  </a:tcPr>
                </a:tc>
                <a:tc>
                  <a:txBody>
                    <a:bodyPr/>
                    <a:lstStyle/>
                    <a:p>
                      <a:pPr algn="ctr" fontAlgn="ctr"/>
                      <a:r>
                        <a:rPr lang="ca-ES" sz="1600" b="0" i="0" u="none" strike="noStrike" dirty="0">
                          <a:solidFill>
                            <a:srgbClr val="000000"/>
                          </a:solidFill>
                          <a:effectLst/>
                          <a:latin typeface="Helvetica" panose="020B0604020202020204" pitchFamily="34" charset="0"/>
                          <a:cs typeface="Helvetica" panose="020B0604020202020204" pitchFamily="34" charset="0"/>
                        </a:rPr>
                        <a:t>3.500,0 </a:t>
                      </a:r>
                    </a:p>
                  </a:txBody>
                  <a:tcPr marL="15733" marR="15733" marT="15733" marB="0" anchor="ctr">
                    <a:lnL>
                      <a:noFill/>
                    </a:lnL>
                    <a:lnR>
                      <a:noFill/>
                    </a:lnR>
                    <a:lnT>
                      <a:noFill/>
                    </a:lnT>
                    <a:lnB>
                      <a:noFill/>
                    </a:lnB>
                    <a:solidFill>
                      <a:schemeClr val="bg2">
                        <a:lumMod val="20000"/>
                        <a:lumOff val="80000"/>
                      </a:schemeClr>
                    </a:solidFill>
                  </a:tcPr>
                </a:tc>
                <a:extLst>
                  <a:ext uri="{0D108BD9-81ED-4DB2-BD59-A6C34878D82A}">
                    <a16:rowId xmlns:a16="http://schemas.microsoft.com/office/drawing/2014/main" val="528485362"/>
                  </a:ext>
                </a:extLst>
              </a:tr>
              <a:tr h="579124">
                <a:tc>
                  <a:txBody>
                    <a:bodyPr/>
                    <a:lstStyle/>
                    <a:p>
                      <a:pPr algn="l" fontAlgn="ctr"/>
                      <a:r>
                        <a:rPr lang="ca-ES" sz="1600" b="0" i="0" u="none" strike="noStrike" dirty="0">
                          <a:solidFill>
                            <a:srgbClr val="000000"/>
                          </a:solidFill>
                          <a:effectLst/>
                          <a:latin typeface="Helvetica" panose="020B0604020202020204" pitchFamily="34" charset="0"/>
                          <a:cs typeface="Helvetica" panose="020B0604020202020204" pitchFamily="34" charset="0"/>
                        </a:rPr>
                        <a:t> Fotovoltaica teulades </a:t>
                      </a:r>
                    </a:p>
                  </a:txBody>
                  <a:tcPr marL="15733" marR="15733" marT="15733" marB="0" anchor="ctr">
                    <a:lnL>
                      <a:noFill/>
                    </a:lnL>
                    <a:lnR>
                      <a:noFill/>
                    </a:lnR>
                    <a:lnT>
                      <a:noFill/>
                    </a:lnT>
                    <a:lnB>
                      <a:noFill/>
                    </a:lnB>
                    <a:solidFill>
                      <a:schemeClr val="bg1"/>
                    </a:solidFill>
                  </a:tcPr>
                </a:tc>
                <a:tc>
                  <a:txBody>
                    <a:bodyPr/>
                    <a:lstStyle/>
                    <a:p>
                      <a:pPr algn="ctr" fontAlgn="ctr"/>
                      <a:r>
                        <a:rPr lang="ca-ES" sz="1600" b="0" i="0" u="none" strike="noStrike" dirty="0">
                          <a:solidFill>
                            <a:srgbClr val="000000"/>
                          </a:solidFill>
                          <a:effectLst/>
                          <a:latin typeface="Helvetica" panose="020B0604020202020204" pitchFamily="34" charset="0"/>
                          <a:cs typeface="Helvetica" panose="020B0604020202020204" pitchFamily="34" charset="0"/>
                        </a:rPr>
                        <a:t>249,7 </a:t>
                      </a:r>
                    </a:p>
                  </a:txBody>
                  <a:tcPr marL="15733" marR="15733" marT="15733" marB="0" anchor="ctr">
                    <a:lnL>
                      <a:noFill/>
                    </a:lnL>
                    <a:lnR>
                      <a:noFill/>
                    </a:lnR>
                    <a:lnT>
                      <a:noFill/>
                    </a:lnT>
                    <a:lnB>
                      <a:noFill/>
                    </a:lnB>
                    <a:solidFill>
                      <a:schemeClr val="bg1"/>
                    </a:solidFill>
                  </a:tcPr>
                </a:tc>
                <a:tc>
                  <a:txBody>
                    <a:bodyPr/>
                    <a:lstStyle/>
                    <a:p>
                      <a:pPr algn="ctr" fontAlgn="ctr"/>
                      <a:r>
                        <a:rPr lang="ca-ES" sz="1600" b="0" i="0" u="none" strike="noStrike" dirty="0">
                          <a:solidFill>
                            <a:srgbClr val="000000"/>
                          </a:solidFill>
                          <a:effectLst/>
                          <a:latin typeface="Helvetica" panose="020B0604020202020204" pitchFamily="34" charset="0"/>
                          <a:cs typeface="Helvetica" panose="020B0604020202020204" pitchFamily="34" charset="0"/>
                        </a:rPr>
                        <a:t>2.185,2 </a:t>
                      </a:r>
                    </a:p>
                  </a:txBody>
                  <a:tcPr marL="15733" marR="15733" marT="15733" marB="0" anchor="ctr">
                    <a:lnL>
                      <a:noFill/>
                    </a:lnL>
                    <a:lnR>
                      <a:noFill/>
                    </a:lnR>
                    <a:lnT>
                      <a:noFill/>
                    </a:lnT>
                    <a:lnB>
                      <a:noFill/>
                    </a:lnB>
                    <a:solidFill>
                      <a:schemeClr val="bg1"/>
                    </a:solidFill>
                  </a:tcPr>
                </a:tc>
                <a:tc>
                  <a:txBody>
                    <a:bodyPr/>
                    <a:lstStyle/>
                    <a:p>
                      <a:pPr algn="ctr" fontAlgn="ctr"/>
                      <a:r>
                        <a:rPr lang="ca-ES" sz="1600" b="0" i="0" u="none" strike="noStrike" dirty="0">
                          <a:solidFill>
                            <a:srgbClr val="000000"/>
                          </a:solidFill>
                          <a:effectLst/>
                          <a:latin typeface="Helvetica" panose="020B0604020202020204" pitchFamily="34" charset="0"/>
                          <a:cs typeface="Helvetica" panose="020B0604020202020204" pitchFamily="34" charset="0"/>
                        </a:rPr>
                        <a:t>7.275,9 </a:t>
                      </a:r>
                    </a:p>
                  </a:txBody>
                  <a:tcPr marL="15733" marR="15733" marT="15733" marB="0" anchor="ctr">
                    <a:lnL>
                      <a:noFill/>
                    </a:lnL>
                    <a:lnR>
                      <a:noFill/>
                    </a:lnR>
                    <a:lnT>
                      <a:noFill/>
                    </a:lnT>
                    <a:lnB>
                      <a:noFill/>
                    </a:lnB>
                    <a:solidFill>
                      <a:schemeClr val="bg1"/>
                    </a:solidFill>
                  </a:tcPr>
                </a:tc>
                <a:tc>
                  <a:txBody>
                    <a:bodyPr/>
                    <a:lstStyle/>
                    <a:p>
                      <a:pPr algn="ctr" fontAlgn="ctr"/>
                      <a:r>
                        <a:rPr lang="ca-ES" sz="1600" b="0" i="0" u="none" strike="noStrike" dirty="0" smtClean="0">
                          <a:solidFill>
                            <a:srgbClr val="000000"/>
                          </a:solidFill>
                          <a:effectLst/>
                          <a:latin typeface="Helvetica" panose="020B0604020202020204" pitchFamily="34" charset="0"/>
                          <a:cs typeface="Helvetica" panose="020B0604020202020204" pitchFamily="34" charset="0"/>
                        </a:rPr>
                        <a:t>11.144,4 </a:t>
                      </a:r>
                      <a:endParaRPr lang="ca-ES" sz="1600" b="0" i="0" u="none" strike="noStrike" dirty="0">
                        <a:solidFill>
                          <a:srgbClr val="000000"/>
                        </a:solidFill>
                        <a:effectLst/>
                        <a:latin typeface="Helvetica" panose="020B0604020202020204" pitchFamily="34" charset="0"/>
                        <a:cs typeface="Helvetica" panose="020B0604020202020204" pitchFamily="34" charset="0"/>
                      </a:endParaRPr>
                    </a:p>
                  </a:txBody>
                  <a:tcPr marL="15733" marR="15733" marT="15733" marB="0" anchor="ctr">
                    <a:lnL>
                      <a:noFill/>
                    </a:lnL>
                    <a:lnR>
                      <a:noFill/>
                    </a:lnR>
                    <a:lnT>
                      <a:noFill/>
                    </a:lnT>
                    <a:lnB>
                      <a:noFill/>
                    </a:lnB>
                    <a:solidFill>
                      <a:schemeClr val="bg1"/>
                    </a:solidFill>
                  </a:tcPr>
                </a:tc>
                <a:extLst>
                  <a:ext uri="{0D108BD9-81ED-4DB2-BD59-A6C34878D82A}">
                    <a16:rowId xmlns:a16="http://schemas.microsoft.com/office/drawing/2014/main" val="2758667832"/>
                  </a:ext>
                </a:extLst>
              </a:tr>
              <a:tr h="579124">
                <a:tc>
                  <a:txBody>
                    <a:bodyPr/>
                    <a:lstStyle/>
                    <a:p>
                      <a:pPr algn="l" fontAlgn="ctr"/>
                      <a:r>
                        <a:rPr lang="ca-ES" sz="1600" b="0" i="0" u="none" strike="noStrike" dirty="0">
                          <a:solidFill>
                            <a:srgbClr val="000000"/>
                          </a:solidFill>
                          <a:effectLst/>
                          <a:latin typeface="Helvetica" panose="020B0604020202020204" pitchFamily="34" charset="0"/>
                          <a:cs typeface="Helvetica" panose="020B0604020202020204" pitchFamily="34" charset="0"/>
                        </a:rPr>
                        <a:t> Fotovoltaica altres </a:t>
                      </a:r>
                    </a:p>
                  </a:txBody>
                  <a:tcPr marL="15733" marR="15733" marT="15733" marB="0" anchor="ctr">
                    <a:lnL>
                      <a:noFill/>
                    </a:lnL>
                    <a:lnR>
                      <a:noFill/>
                    </a:lnR>
                    <a:lnT>
                      <a:noFill/>
                    </a:lnT>
                    <a:lnB>
                      <a:noFill/>
                    </a:lnB>
                    <a:solidFill>
                      <a:schemeClr val="bg2">
                        <a:lumMod val="20000"/>
                        <a:lumOff val="80000"/>
                      </a:schemeClr>
                    </a:solidFill>
                  </a:tcPr>
                </a:tc>
                <a:tc>
                  <a:txBody>
                    <a:bodyPr/>
                    <a:lstStyle/>
                    <a:p>
                      <a:pPr algn="ctr" fontAlgn="ctr"/>
                      <a:r>
                        <a:rPr lang="ca-ES" sz="1600" b="0" i="0" u="none" strike="noStrike" dirty="0">
                          <a:solidFill>
                            <a:srgbClr val="000000"/>
                          </a:solidFill>
                          <a:effectLst/>
                          <a:latin typeface="Helvetica" panose="020B0604020202020204" pitchFamily="34" charset="0"/>
                          <a:cs typeface="Helvetica" panose="020B0604020202020204" pitchFamily="34" charset="0"/>
                        </a:rPr>
                        <a:t>0,0 </a:t>
                      </a:r>
                    </a:p>
                  </a:txBody>
                  <a:tcPr marL="15733" marR="15733" marT="15733" marB="0" anchor="ctr">
                    <a:lnL>
                      <a:noFill/>
                    </a:lnL>
                    <a:lnR>
                      <a:noFill/>
                    </a:lnR>
                    <a:lnT>
                      <a:noFill/>
                    </a:lnT>
                    <a:lnB>
                      <a:noFill/>
                    </a:lnB>
                    <a:solidFill>
                      <a:schemeClr val="bg2">
                        <a:lumMod val="20000"/>
                        <a:lumOff val="80000"/>
                      </a:schemeClr>
                    </a:solidFill>
                  </a:tcPr>
                </a:tc>
                <a:tc>
                  <a:txBody>
                    <a:bodyPr/>
                    <a:lstStyle/>
                    <a:p>
                      <a:pPr algn="ctr" fontAlgn="ctr"/>
                      <a:r>
                        <a:rPr lang="ca-ES" sz="1600" b="0" i="0" u="none" strike="noStrike" dirty="0">
                          <a:solidFill>
                            <a:srgbClr val="000000"/>
                          </a:solidFill>
                          <a:effectLst/>
                          <a:latin typeface="Helvetica" panose="020B0604020202020204" pitchFamily="34" charset="0"/>
                          <a:cs typeface="Helvetica" panose="020B0604020202020204" pitchFamily="34" charset="0"/>
                        </a:rPr>
                        <a:t>512,6 </a:t>
                      </a:r>
                    </a:p>
                  </a:txBody>
                  <a:tcPr marL="15733" marR="15733" marT="15733" marB="0" anchor="ctr">
                    <a:lnL>
                      <a:noFill/>
                    </a:lnL>
                    <a:lnR>
                      <a:noFill/>
                    </a:lnR>
                    <a:lnT>
                      <a:noFill/>
                    </a:lnT>
                    <a:lnB>
                      <a:noFill/>
                    </a:lnB>
                    <a:solidFill>
                      <a:schemeClr val="bg2">
                        <a:lumMod val="20000"/>
                        <a:lumOff val="80000"/>
                      </a:schemeClr>
                    </a:solidFill>
                  </a:tcPr>
                </a:tc>
                <a:tc>
                  <a:txBody>
                    <a:bodyPr/>
                    <a:lstStyle/>
                    <a:p>
                      <a:pPr algn="ctr" fontAlgn="ctr"/>
                      <a:r>
                        <a:rPr lang="ca-ES" sz="1600" b="0" i="0" u="none" strike="noStrike" dirty="0">
                          <a:solidFill>
                            <a:srgbClr val="000000"/>
                          </a:solidFill>
                          <a:effectLst/>
                          <a:latin typeface="Helvetica" panose="020B0604020202020204" pitchFamily="34" charset="0"/>
                          <a:cs typeface="Helvetica" panose="020B0604020202020204" pitchFamily="34" charset="0"/>
                        </a:rPr>
                        <a:t>2.026,6 </a:t>
                      </a:r>
                    </a:p>
                  </a:txBody>
                  <a:tcPr marL="15733" marR="15733" marT="15733" marB="0" anchor="ctr">
                    <a:lnL>
                      <a:noFill/>
                    </a:lnL>
                    <a:lnR>
                      <a:noFill/>
                    </a:lnR>
                    <a:lnT>
                      <a:noFill/>
                    </a:lnT>
                    <a:lnB>
                      <a:noFill/>
                    </a:lnB>
                    <a:solidFill>
                      <a:schemeClr val="bg2">
                        <a:lumMod val="20000"/>
                        <a:lumOff val="80000"/>
                      </a:schemeClr>
                    </a:solidFill>
                  </a:tcPr>
                </a:tc>
                <a:tc>
                  <a:txBody>
                    <a:bodyPr/>
                    <a:lstStyle/>
                    <a:p>
                      <a:pPr algn="ctr" fontAlgn="ctr"/>
                      <a:r>
                        <a:rPr lang="ca-ES" sz="1600" b="0" i="0" u="none" strike="noStrike" dirty="0">
                          <a:solidFill>
                            <a:srgbClr val="000000"/>
                          </a:solidFill>
                          <a:effectLst/>
                          <a:latin typeface="Helvetica" panose="020B0604020202020204" pitchFamily="34" charset="0"/>
                          <a:cs typeface="Helvetica" panose="020B0604020202020204" pitchFamily="34" charset="0"/>
                        </a:rPr>
                        <a:t>2.614,0 </a:t>
                      </a:r>
                    </a:p>
                  </a:txBody>
                  <a:tcPr marL="15733" marR="15733" marT="15733" marB="0" anchor="ctr">
                    <a:lnL>
                      <a:noFill/>
                    </a:lnL>
                    <a:lnR>
                      <a:noFill/>
                    </a:lnR>
                    <a:lnT>
                      <a:noFill/>
                    </a:lnT>
                    <a:lnB>
                      <a:noFill/>
                    </a:lnB>
                    <a:solidFill>
                      <a:schemeClr val="bg2">
                        <a:lumMod val="20000"/>
                        <a:lumOff val="80000"/>
                      </a:schemeClr>
                    </a:solidFill>
                  </a:tcPr>
                </a:tc>
                <a:extLst>
                  <a:ext uri="{0D108BD9-81ED-4DB2-BD59-A6C34878D82A}">
                    <a16:rowId xmlns:a16="http://schemas.microsoft.com/office/drawing/2014/main" val="1574607213"/>
                  </a:ext>
                </a:extLst>
              </a:tr>
              <a:tr h="523021">
                <a:tc>
                  <a:txBody>
                    <a:bodyPr/>
                    <a:lstStyle/>
                    <a:p>
                      <a:pPr algn="l" fontAlgn="ctr"/>
                      <a:r>
                        <a:rPr lang="ca-ES" sz="1600" b="0" i="0" u="none" strike="noStrike" dirty="0">
                          <a:solidFill>
                            <a:srgbClr val="000000"/>
                          </a:solidFill>
                          <a:effectLst/>
                          <a:latin typeface="Helvetica" panose="020B0604020202020204" pitchFamily="34" charset="0"/>
                          <a:cs typeface="Helvetica" panose="020B0604020202020204" pitchFamily="34" charset="0"/>
                        </a:rPr>
                        <a:t> Fotovoltaica terra </a:t>
                      </a:r>
                    </a:p>
                  </a:txBody>
                  <a:tcPr marL="15733" marR="15733" marT="15733" marB="0" anchor="ctr">
                    <a:lnL>
                      <a:noFill/>
                    </a:lnL>
                    <a:lnR>
                      <a:noFill/>
                    </a:lnR>
                    <a:lnT>
                      <a:noFill/>
                    </a:lnT>
                    <a:lnB>
                      <a:noFill/>
                    </a:lnB>
                    <a:solidFill>
                      <a:schemeClr val="bg1"/>
                    </a:solidFill>
                  </a:tcPr>
                </a:tc>
                <a:tc>
                  <a:txBody>
                    <a:bodyPr/>
                    <a:lstStyle/>
                    <a:p>
                      <a:pPr algn="ctr" fontAlgn="ctr"/>
                      <a:r>
                        <a:rPr lang="ca-ES" sz="1600" b="0" i="0" u="none" strike="noStrike" dirty="0">
                          <a:solidFill>
                            <a:srgbClr val="000000"/>
                          </a:solidFill>
                          <a:effectLst/>
                          <a:latin typeface="Helvetica" panose="020B0604020202020204" pitchFamily="34" charset="0"/>
                          <a:cs typeface="Helvetica" panose="020B0604020202020204" pitchFamily="34" charset="0"/>
                        </a:rPr>
                        <a:t>94,8 </a:t>
                      </a:r>
                    </a:p>
                  </a:txBody>
                  <a:tcPr marL="15733" marR="15733" marT="15733" marB="0" anchor="ctr">
                    <a:lnL>
                      <a:noFill/>
                    </a:lnL>
                    <a:lnR>
                      <a:noFill/>
                    </a:lnR>
                    <a:lnT>
                      <a:noFill/>
                    </a:lnT>
                    <a:lnB>
                      <a:noFill/>
                    </a:lnB>
                    <a:solidFill>
                      <a:schemeClr val="bg1"/>
                    </a:solidFill>
                  </a:tcPr>
                </a:tc>
                <a:tc>
                  <a:txBody>
                    <a:bodyPr/>
                    <a:lstStyle/>
                    <a:p>
                      <a:pPr algn="ctr" fontAlgn="ctr"/>
                      <a:r>
                        <a:rPr lang="ca-ES" sz="1600" b="0" i="0" u="none" strike="noStrike" dirty="0">
                          <a:solidFill>
                            <a:srgbClr val="000000"/>
                          </a:solidFill>
                          <a:effectLst/>
                          <a:latin typeface="Helvetica" panose="020B0604020202020204" pitchFamily="34" charset="0"/>
                          <a:cs typeface="Helvetica" panose="020B0604020202020204" pitchFamily="34" charset="0"/>
                        </a:rPr>
                        <a:t>4.458,8 </a:t>
                      </a:r>
                    </a:p>
                  </a:txBody>
                  <a:tcPr marL="15733" marR="15733" marT="15733" marB="0" anchor="ctr">
                    <a:lnL>
                      <a:noFill/>
                    </a:lnL>
                    <a:lnR>
                      <a:noFill/>
                    </a:lnR>
                    <a:lnT>
                      <a:noFill/>
                    </a:lnT>
                    <a:lnB>
                      <a:noFill/>
                    </a:lnB>
                    <a:solidFill>
                      <a:schemeClr val="bg1"/>
                    </a:solidFill>
                  </a:tcPr>
                </a:tc>
                <a:tc>
                  <a:txBody>
                    <a:bodyPr/>
                    <a:lstStyle/>
                    <a:p>
                      <a:pPr algn="ctr" fontAlgn="ctr"/>
                      <a:r>
                        <a:rPr lang="ca-ES" sz="1600" b="0" i="0" u="none" strike="noStrike" dirty="0">
                          <a:solidFill>
                            <a:srgbClr val="000000"/>
                          </a:solidFill>
                          <a:effectLst/>
                          <a:latin typeface="Helvetica" panose="020B0604020202020204" pitchFamily="34" charset="0"/>
                          <a:cs typeface="Helvetica" panose="020B0604020202020204" pitchFamily="34" charset="0"/>
                        </a:rPr>
                        <a:t>13.129,0 </a:t>
                      </a:r>
                    </a:p>
                  </a:txBody>
                  <a:tcPr marL="15733" marR="15733" marT="15733" marB="0" anchor="ctr">
                    <a:lnL>
                      <a:noFill/>
                    </a:lnL>
                    <a:lnR>
                      <a:noFill/>
                    </a:lnR>
                    <a:lnT>
                      <a:noFill/>
                    </a:lnT>
                    <a:lnB>
                      <a:noFill/>
                    </a:lnB>
                    <a:solidFill>
                      <a:schemeClr val="bg1"/>
                    </a:solidFill>
                  </a:tcPr>
                </a:tc>
                <a:tc>
                  <a:txBody>
                    <a:bodyPr/>
                    <a:lstStyle/>
                    <a:p>
                      <a:pPr algn="ctr" fontAlgn="ctr"/>
                      <a:r>
                        <a:rPr lang="ca-ES" sz="1600" b="0" i="0" u="none" strike="noStrike" dirty="0">
                          <a:solidFill>
                            <a:srgbClr val="000000"/>
                          </a:solidFill>
                          <a:effectLst/>
                          <a:latin typeface="Helvetica" panose="020B0604020202020204" pitchFamily="34" charset="0"/>
                          <a:cs typeface="Helvetica" panose="020B0604020202020204" pitchFamily="34" charset="0"/>
                        </a:rPr>
                        <a:t>19.394,3 </a:t>
                      </a:r>
                    </a:p>
                  </a:txBody>
                  <a:tcPr marL="15733" marR="15733" marT="15733" marB="0" anchor="ctr">
                    <a:lnL>
                      <a:noFill/>
                    </a:lnL>
                    <a:lnR>
                      <a:noFill/>
                    </a:lnR>
                    <a:lnT>
                      <a:noFill/>
                    </a:lnT>
                    <a:lnB>
                      <a:noFill/>
                    </a:lnB>
                    <a:solidFill>
                      <a:schemeClr val="bg1"/>
                    </a:solidFill>
                  </a:tcPr>
                </a:tc>
                <a:extLst>
                  <a:ext uri="{0D108BD9-81ED-4DB2-BD59-A6C34878D82A}">
                    <a16:rowId xmlns:a16="http://schemas.microsoft.com/office/drawing/2014/main" val="2973769763"/>
                  </a:ext>
                </a:extLst>
              </a:tr>
              <a:tr h="299859">
                <a:tc>
                  <a:txBody>
                    <a:bodyPr/>
                    <a:lstStyle/>
                    <a:p>
                      <a:pPr algn="l" fontAlgn="ctr"/>
                      <a:r>
                        <a:rPr lang="ca-ES" sz="1600" b="0" i="0" u="none" strike="noStrike" dirty="0">
                          <a:solidFill>
                            <a:srgbClr val="000000"/>
                          </a:solidFill>
                          <a:effectLst/>
                          <a:latin typeface="Helvetica" panose="020B0604020202020204" pitchFamily="34" charset="0"/>
                          <a:cs typeface="Helvetica" panose="020B0604020202020204" pitchFamily="34" charset="0"/>
                        </a:rPr>
                        <a:t> </a:t>
                      </a:r>
                      <a:r>
                        <a:rPr lang="ca-ES" sz="1600" b="0" i="0" u="none" strike="noStrike" dirty="0" smtClean="0">
                          <a:solidFill>
                            <a:srgbClr val="000000"/>
                          </a:solidFill>
                          <a:effectLst/>
                          <a:latin typeface="Helvetica" panose="020B0604020202020204" pitchFamily="34" charset="0"/>
                          <a:cs typeface="Helvetica" panose="020B0604020202020204" pitchFamily="34" charset="0"/>
                        </a:rPr>
                        <a:t>Altres</a:t>
                      </a:r>
                      <a:r>
                        <a:rPr lang="ca-ES" sz="1600" b="0" i="0" u="none" strike="noStrike" baseline="30000" dirty="0" smtClean="0">
                          <a:solidFill>
                            <a:srgbClr val="000000"/>
                          </a:solidFill>
                          <a:effectLst/>
                          <a:latin typeface="Helvetica" panose="020B0604020202020204" pitchFamily="34" charset="0"/>
                          <a:cs typeface="Helvetica" panose="020B0604020202020204" pitchFamily="34" charset="0"/>
                        </a:rPr>
                        <a:t>1</a:t>
                      </a:r>
                      <a:endParaRPr lang="ca-ES" sz="1600" b="0" i="0" u="none" strike="noStrike" baseline="30000" dirty="0">
                        <a:solidFill>
                          <a:srgbClr val="000000"/>
                        </a:solidFill>
                        <a:effectLst/>
                        <a:latin typeface="Helvetica" panose="020B0604020202020204" pitchFamily="34" charset="0"/>
                        <a:cs typeface="Helvetica" panose="020B0604020202020204" pitchFamily="34" charset="0"/>
                      </a:endParaRPr>
                    </a:p>
                  </a:txBody>
                  <a:tcPr marL="15733" marR="15733" marT="15733" marB="0" anchor="ctr">
                    <a:lnL>
                      <a:noFill/>
                    </a:lnL>
                    <a:lnR>
                      <a:noFill/>
                    </a:lnR>
                    <a:lnT>
                      <a:noFill/>
                    </a:lnT>
                    <a:lnB>
                      <a:noFill/>
                    </a:lnB>
                    <a:solidFill>
                      <a:schemeClr val="bg2">
                        <a:lumMod val="20000"/>
                        <a:lumOff val="80000"/>
                      </a:schemeClr>
                    </a:solidFill>
                  </a:tcPr>
                </a:tc>
                <a:tc>
                  <a:txBody>
                    <a:bodyPr/>
                    <a:lstStyle/>
                    <a:p>
                      <a:pPr algn="ctr" fontAlgn="ctr"/>
                      <a:r>
                        <a:rPr lang="ca-ES" sz="1600" b="0" i="0" u="none" strike="noStrike" dirty="0">
                          <a:solidFill>
                            <a:srgbClr val="000000"/>
                          </a:solidFill>
                          <a:effectLst/>
                          <a:latin typeface="Helvetica" panose="020B0604020202020204" pitchFamily="34" charset="0"/>
                          <a:cs typeface="Helvetica" panose="020B0604020202020204" pitchFamily="34" charset="0"/>
                        </a:rPr>
                        <a:t>116,7 </a:t>
                      </a:r>
                    </a:p>
                  </a:txBody>
                  <a:tcPr marL="15733" marR="15733" marT="15733" marB="0" anchor="ctr">
                    <a:lnL>
                      <a:noFill/>
                    </a:lnL>
                    <a:lnR>
                      <a:noFill/>
                    </a:lnR>
                    <a:lnT>
                      <a:noFill/>
                    </a:lnT>
                    <a:lnB>
                      <a:noFill/>
                    </a:lnB>
                    <a:solidFill>
                      <a:schemeClr val="bg2">
                        <a:lumMod val="20000"/>
                        <a:lumOff val="80000"/>
                      </a:schemeClr>
                    </a:solidFill>
                  </a:tcPr>
                </a:tc>
                <a:tc>
                  <a:txBody>
                    <a:bodyPr/>
                    <a:lstStyle/>
                    <a:p>
                      <a:pPr algn="ctr" fontAlgn="ctr"/>
                      <a:r>
                        <a:rPr lang="ca-ES" sz="1600" b="0" i="0" u="none" strike="noStrike" dirty="0">
                          <a:solidFill>
                            <a:srgbClr val="000000"/>
                          </a:solidFill>
                          <a:effectLst/>
                          <a:latin typeface="Helvetica" panose="020B0604020202020204" pitchFamily="34" charset="0"/>
                          <a:cs typeface="Helvetica" panose="020B0604020202020204" pitchFamily="34" charset="0"/>
                        </a:rPr>
                        <a:t>191,8 </a:t>
                      </a:r>
                    </a:p>
                  </a:txBody>
                  <a:tcPr marL="15733" marR="15733" marT="15733" marB="0" anchor="ctr">
                    <a:lnL>
                      <a:noFill/>
                    </a:lnL>
                    <a:lnR>
                      <a:noFill/>
                    </a:lnR>
                    <a:lnT>
                      <a:noFill/>
                    </a:lnT>
                    <a:lnB>
                      <a:noFill/>
                    </a:lnB>
                    <a:solidFill>
                      <a:schemeClr val="bg2">
                        <a:lumMod val="20000"/>
                        <a:lumOff val="80000"/>
                      </a:schemeClr>
                    </a:solidFill>
                  </a:tcPr>
                </a:tc>
                <a:tc>
                  <a:txBody>
                    <a:bodyPr/>
                    <a:lstStyle/>
                    <a:p>
                      <a:pPr algn="ctr" fontAlgn="ctr"/>
                      <a:r>
                        <a:rPr lang="ca-ES" sz="1600" b="0" i="0" u="none" strike="noStrike" dirty="0">
                          <a:solidFill>
                            <a:srgbClr val="000000"/>
                          </a:solidFill>
                          <a:effectLst/>
                          <a:latin typeface="Helvetica" panose="020B0604020202020204" pitchFamily="34" charset="0"/>
                          <a:cs typeface="Helvetica" panose="020B0604020202020204" pitchFamily="34" charset="0"/>
                        </a:rPr>
                        <a:t>270,9 </a:t>
                      </a:r>
                    </a:p>
                  </a:txBody>
                  <a:tcPr marL="15733" marR="15733" marT="15733" marB="0" anchor="ctr">
                    <a:lnL>
                      <a:noFill/>
                    </a:lnL>
                    <a:lnR>
                      <a:noFill/>
                    </a:lnR>
                    <a:lnT>
                      <a:noFill/>
                    </a:lnT>
                    <a:lnB>
                      <a:noFill/>
                    </a:lnB>
                    <a:solidFill>
                      <a:schemeClr val="bg2">
                        <a:lumMod val="20000"/>
                        <a:lumOff val="80000"/>
                      </a:schemeClr>
                    </a:solidFill>
                  </a:tcPr>
                </a:tc>
                <a:tc>
                  <a:txBody>
                    <a:bodyPr/>
                    <a:lstStyle/>
                    <a:p>
                      <a:pPr algn="ctr" fontAlgn="ctr"/>
                      <a:r>
                        <a:rPr lang="ca-ES" sz="1600" b="0" i="0" u="none" strike="noStrike" dirty="0">
                          <a:solidFill>
                            <a:srgbClr val="000000"/>
                          </a:solidFill>
                          <a:effectLst/>
                          <a:latin typeface="Helvetica" panose="020B0604020202020204" pitchFamily="34" charset="0"/>
                          <a:cs typeface="Helvetica" panose="020B0604020202020204" pitchFamily="34" charset="0"/>
                        </a:rPr>
                        <a:t>247,4 </a:t>
                      </a:r>
                    </a:p>
                  </a:txBody>
                  <a:tcPr marL="15733" marR="15733" marT="15733" marB="0" anchor="ctr">
                    <a:lnL>
                      <a:noFill/>
                    </a:lnL>
                    <a:lnR>
                      <a:noFill/>
                    </a:lnR>
                    <a:lnT>
                      <a:noFill/>
                    </a:lnT>
                    <a:lnB>
                      <a:noFill/>
                    </a:lnB>
                    <a:solidFill>
                      <a:schemeClr val="bg2">
                        <a:lumMod val="20000"/>
                        <a:lumOff val="80000"/>
                      </a:schemeClr>
                    </a:solidFill>
                  </a:tcPr>
                </a:tc>
                <a:extLst>
                  <a:ext uri="{0D108BD9-81ED-4DB2-BD59-A6C34878D82A}">
                    <a16:rowId xmlns:a16="http://schemas.microsoft.com/office/drawing/2014/main" val="2634749471"/>
                  </a:ext>
                </a:extLst>
              </a:tr>
              <a:tr h="299859">
                <a:tc>
                  <a:txBody>
                    <a:bodyPr/>
                    <a:lstStyle/>
                    <a:p>
                      <a:pPr algn="l" fontAlgn="ctr"/>
                      <a:r>
                        <a:rPr lang="ca-ES" sz="1600" b="1" i="0" u="none" strike="noStrike" dirty="0">
                          <a:solidFill>
                            <a:srgbClr val="FFFFFF"/>
                          </a:solidFill>
                          <a:effectLst/>
                          <a:latin typeface="Helvetica" panose="020B0604020202020204" pitchFamily="34" charset="0"/>
                          <a:cs typeface="Helvetica" panose="020B0604020202020204" pitchFamily="34" charset="0"/>
                        </a:rPr>
                        <a:t> TOTAL </a:t>
                      </a:r>
                    </a:p>
                  </a:txBody>
                  <a:tcPr marL="15733" marR="15733" marT="15733" marB="0" anchor="ctr">
                    <a:lnL>
                      <a:noFill/>
                    </a:lnL>
                    <a:lnR>
                      <a:noFill/>
                    </a:lnR>
                    <a:lnT>
                      <a:noFill/>
                    </a:lnT>
                    <a:lnB>
                      <a:noFill/>
                    </a:lnB>
                    <a:solidFill>
                      <a:srgbClr val="8EA9DB"/>
                    </a:solidFill>
                  </a:tcPr>
                </a:tc>
                <a:tc>
                  <a:txBody>
                    <a:bodyPr/>
                    <a:lstStyle/>
                    <a:p>
                      <a:pPr algn="ctr" fontAlgn="ctr"/>
                      <a:r>
                        <a:rPr lang="ca-ES" sz="1600" b="1" i="0" u="none" strike="noStrike" dirty="0">
                          <a:solidFill>
                            <a:srgbClr val="FFFFFF"/>
                          </a:solidFill>
                          <a:effectLst/>
                          <a:latin typeface="Helvetica" panose="020B0604020202020204" pitchFamily="34" charset="0"/>
                          <a:cs typeface="Helvetica" panose="020B0604020202020204" pitchFamily="34" charset="0"/>
                        </a:rPr>
                        <a:t>3.557,6 </a:t>
                      </a:r>
                    </a:p>
                  </a:txBody>
                  <a:tcPr marL="15733" marR="15733" marT="15733" marB="0" anchor="ctr">
                    <a:lnL>
                      <a:noFill/>
                    </a:lnL>
                    <a:lnR>
                      <a:noFill/>
                    </a:lnR>
                    <a:lnT>
                      <a:noFill/>
                    </a:lnT>
                    <a:lnB>
                      <a:noFill/>
                    </a:lnB>
                    <a:solidFill>
                      <a:srgbClr val="8EA9DB"/>
                    </a:solidFill>
                  </a:tcPr>
                </a:tc>
                <a:tc>
                  <a:txBody>
                    <a:bodyPr/>
                    <a:lstStyle/>
                    <a:p>
                      <a:pPr algn="ctr" fontAlgn="ctr"/>
                      <a:r>
                        <a:rPr lang="ca-ES" sz="1600" b="1" i="0" u="none" strike="noStrike" dirty="0">
                          <a:solidFill>
                            <a:srgbClr val="FFFFFF"/>
                          </a:solidFill>
                          <a:effectLst/>
                          <a:latin typeface="Helvetica" panose="020B0604020202020204" pitchFamily="34" charset="0"/>
                          <a:cs typeface="Helvetica" panose="020B0604020202020204" pitchFamily="34" charset="0"/>
                        </a:rPr>
                        <a:t>15.408,4 </a:t>
                      </a:r>
                    </a:p>
                  </a:txBody>
                  <a:tcPr marL="15733" marR="15733" marT="15733" marB="0" anchor="ctr">
                    <a:lnL>
                      <a:noFill/>
                    </a:lnL>
                    <a:lnR>
                      <a:noFill/>
                    </a:lnR>
                    <a:lnT>
                      <a:noFill/>
                    </a:lnT>
                    <a:lnB>
                      <a:noFill/>
                    </a:lnB>
                    <a:solidFill>
                      <a:srgbClr val="8EA9DB"/>
                    </a:solidFill>
                  </a:tcPr>
                </a:tc>
                <a:tc>
                  <a:txBody>
                    <a:bodyPr/>
                    <a:lstStyle/>
                    <a:p>
                      <a:pPr algn="ctr" fontAlgn="ctr"/>
                      <a:r>
                        <a:rPr lang="ca-ES" sz="1600" b="1" i="0" u="none" strike="noStrike" dirty="0">
                          <a:solidFill>
                            <a:srgbClr val="FFFFFF"/>
                          </a:solidFill>
                          <a:effectLst/>
                          <a:latin typeface="Helvetica" panose="020B0604020202020204" pitchFamily="34" charset="0"/>
                          <a:cs typeface="Helvetica" panose="020B0604020202020204" pitchFamily="34" charset="0"/>
                        </a:rPr>
                        <a:t>42.967,2 </a:t>
                      </a:r>
                    </a:p>
                  </a:txBody>
                  <a:tcPr marL="15733" marR="15733" marT="15733" marB="0" anchor="ctr">
                    <a:lnL>
                      <a:noFill/>
                    </a:lnL>
                    <a:lnR>
                      <a:noFill/>
                    </a:lnR>
                    <a:lnT>
                      <a:noFill/>
                    </a:lnT>
                    <a:lnB>
                      <a:noFill/>
                    </a:lnB>
                    <a:solidFill>
                      <a:srgbClr val="8EA9DB"/>
                    </a:solidFill>
                  </a:tcPr>
                </a:tc>
                <a:tc>
                  <a:txBody>
                    <a:bodyPr/>
                    <a:lstStyle/>
                    <a:p>
                      <a:pPr algn="ctr" fontAlgn="ctr"/>
                      <a:r>
                        <a:rPr lang="ca-ES" sz="1600" b="1" i="0" u="none" strike="noStrike" dirty="0" smtClean="0">
                          <a:solidFill>
                            <a:srgbClr val="FFFFFF"/>
                          </a:solidFill>
                          <a:effectLst/>
                          <a:latin typeface="Helvetica" panose="020B0604020202020204" pitchFamily="34" charset="0"/>
                          <a:cs typeface="Helvetica" panose="020B0604020202020204" pitchFamily="34" charset="0"/>
                        </a:rPr>
                        <a:t>61.861,8 </a:t>
                      </a:r>
                      <a:endParaRPr lang="ca-ES" sz="1600" b="1" i="0" u="none" strike="noStrike" dirty="0">
                        <a:solidFill>
                          <a:srgbClr val="FFFFFF"/>
                        </a:solidFill>
                        <a:effectLst/>
                        <a:latin typeface="Helvetica" panose="020B0604020202020204" pitchFamily="34" charset="0"/>
                        <a:cs typeface="Helvetica" panose="020B0604020202020204" pitchFamily="34" charset="0"/>
                      </a:endParaRPr>
                    </a:p>
                  </a:txBody>
                  <a:tcPr marL="15733" marR="15733" marT="15733" marB="0" anchor="ctr">
                    <a:lnL>
                      <a:noFill/>
                    </a:lnL>
                    <a:lnR>
                      <a:noFill/>
                    </a:lnR>
                    <a:lnT>
                      <a:noFill/>
                    </a:lnT>
                    <a:lnB>
                      <a:noFill/>
                    </a:lnB>
                    <a:solidFill>
                      <a:srgbClr val="8EA9DB"/>
                    </a:solidFill>
                  </a:tcPr>
                </a:tc>
                <a:extLst>
                  <a:ext uri="{0D108BD9-81ED-4DB2-BD59-A6C34878D82A}">
                    <a16:rowId xmlns:a16="http://schemas.microsoft.com/office/drawing/2014/main" val="3723620328"/>
                  </a:ext>
                </a:extLst>
              </a:tr>
            </a:tbl>
          </a:graphicData>
        </a:graphic>
      </p:graphicFrame>
      <p:sp>
        <p:nvSpPr>
          <p:cNvPr id="10" name="Rectangle 9"/>
          <p:cNvSpPr/>
          <p:nvPr/>
        </p:nvSpPr>
        <p:spPr>
          <a:xfrm>
            <a:off x="1956089" y="1403924"/>
            <a:ext cx="7974170" cy="707886"/>
          </a:xfrm>
          <a:prstGeom prst="rect">
            <a:avLst/>
          </a:prstGeom>
          <a:noFill/>
        </p:spPr>
        <p:txBody>
          <a:bodyPr wrap="square">
            <a:spAutoFit/>
          </a:bodyPr>
          <a:lstStyle/>
          <a:p>
            <a:pPr marL="180975" algn="just">
              <a:spcAft>
                <a:spcPts val="600"/>
              </a:spcAft>
            </a:pPr>
            <a:r>
              <a:rPr lang="es-ES" sz="2000" b="1" dirty="0" err="1">
                <a:latin typeface="+mj-lt"/>
                <a:cs typeface="Helvetica" panose="020B0604020202020204" pitchFamily="34" charset="0"/>
              </a:rPr>
              <a:t>Increment</a:t>
            </a:r>
            <a:r>
              <a:rPr lang="es-ES" sz="2000" b="1" dirty="0">
                <a:latin typeface="+mj-lt"/>
                <a:cs typeface="Helvetica" panose="020B0604020202020204" pitchFamily="34" charset="0"/>
              </a:rPr>
              <a:t> </a:t>
            </a:r>
            <a:r>
              <a:rPr lang="es-ES" sz="2000" b="1" dirty="0">
                <a:latin typeface="+mj-lt"/>
                <a:cs typeface="Helvetica" panose="020B0604020202020204" pitchFamily="34" charset="0"/>
              </a:rPr>
              <a:t>de la </a:t>
            </a:r>
            <a:r>
              <a:rPr lang="es-ES" sz="2000" b="1" dirty="0" err="1">
                <a:latin typeface="+mj-lt"/>
                <a:cs typeface="Helvetica" panose="020B0604020202020204" pitchFamily="34" charset="0"/>
              </a:rPr>
              <a:t>potència</a:t>
            </a:r>
            <a:r>
              <a:rPr lang="es-ES" sz="2000" b="1" dirty="0">
                <a:latin typeface="+mj-lt"/>
                <a:cs typeface="Helvetica" panose="020B0604020202020204" pitchFamily="34" charset="0"/>
              </a:rPr>
              <a:t> instalada: </a:t>
            </a:r>
            <a:r>
              <a:rPr lang="es-ES" sz="2000" b="1" dirty="0">
                <a:latin typeface="+mj-lt"/>
                <a:cs typeface="Helvetica" panose="020B0604020202020204" pitchFamily="34" charset="0"/>
              </a:rPr>
              <a:t>de 3.557,6 MW (2020) a </a:t>
            </a:r>
            <a:r>
              <a:rPr lang="es-ES" sz="2000" b="1" dirty="0">
                <a:latin typeface="+mj-lt"/>
                <a:cs typeface="Helvetica" panose="020B0604020202020204" pitchFamily="34" charset="0"/>
              </a:rPr>
              <a:t>61.861,8 </a:t>
            </a:r>
            <a:r>
              <a:rPr lang="es-ES" sz="2000" b="1" dirty="0">
                <a:latin typeface="+mj-lt"/>
                <a:cs typeface="Helvetica" panose="020B0604020202020204" pitchFamily="34" charset="0"/>
              </a:rPr>
              <a:t>MW (2050</a:t>
            </a:r>
            <a:r>
              <a:rPr lang="es-ES" sz="2000" b="1" dirty="0">
                <a:latin typeface="+mj-lt"/>
                <a:cs typeface="Helvetica" panose="020B0604020202020204" pitchFamily="34" charset="0"/>
              </a:rPr>
              <a:t>)</a:t>
            </a:r>
            <a:endParaRPr lang="es-ES" sz="2000" b="1" dirty="0">
              <a:latin typeface="+mj-lt"/>
              <a:cs typeface="Helvetica" panose="020B0604020202020204" pitchFamily="34" charset="0"/>
            </a:endParaRPr>
          </a:p>
        </p:txBody>
      </p:sp>
      <p:sp>
        <p:nvSpPr>
          <p:cNvPr id="11" name="QuadreDeText 10"/>
          <p:cNvSpPr txBox="1"/>
          <p:nvPr/>
        </p:nvSpPr>
        <p:spPr>
          <a:xfrm>
            <a:off x="2383179" y="987262"/>
            <a:ext cx="3729291" cy="369332"/>
          </a:xfrm>
          <a:prstGeom prst="rect">
            <a:avLst/>
          </a:prstGeom>
          <a:noFill/>
        </p:spPr>
        <p:txBody>
          <a:bodyPr wrap="none" rtlCol="0">
            <a:spAutoFit/>
          </a:bodyPr>
          <a:lstStyle/>
          <a:p>
            <a:pPr algn="ctr"/>
            <a:r>
              <a:rPr lang="ca-ES" b="1" dirty="0"/>
              <a:t>Increment de les energies renovables</a:t>
            </a:r>
            <a:endParaRPr lang="ca-ES" b="1" dirty="0"/>
          </a:p>
        </p:txBody>
      </p:sp>
    </p:spTree>
    <p:extLst>
      <p:ext uri="{BB962C8B-B14F-4D97-AF65-F5344CB8AC3E}">
        <p14:creationId xmlns:p14="http://schemas.microsoft.com/office/powerpoint/2010/main" val="281171534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tge 4">
            <a:extLst>
              <a:ext uri="{FF2B5EF4-FFF2-40B4-BE49-F238E27FC236}">
                <a16:creationId xmlns:a16="http://schemas.microsoft.com/office/drawing/2014/main" id="{B75ECAB8-7DD1-F874-B97F-372D4ECD2C6C}"/>
              </a:ext>
            </a:extLst>
          </p:cNvPr>
          <p:cNvPicPr>
            <a:picLocks noChangeAspect="1"/>
          </p:cNvPicPr>
          <p:nvPr/>
        </p:nvPicPr>
        <p:blipFill>
          <a:blip r:embed="rId2"/>
          <a:stretch>
            <a:fillRect/>
          </a:stretch>
        </p:blipFill>
        <p:spPr>
          <a:xfrm>
            <a:off x="0" y="1110060"/>
            <a:ext cx="12192000" cy="4637879"/>
          </a:xfrm>
          <a:prstGeom prst="rect">
            <a:avLst/>
          </a:prstGeom>
        </p:spPr>
      </p:pic>
    </p:spTree>
    <p:extLst>
      <p:ext uri="{BB962C8B-B14F-4D97-AF65-F5344CB8AC3E}">
        <p14:creationId xmlns:p14="http://schemas.microsoft.com/office/powerpoint/2010/main" val="115097133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887649DF-2512-B5FE-2173-FAB46C06FBCB}"/>
              </a:ext>
            </a:extLst>
          </p:cNvPr>
          <p:cNvSpPr>
            <a:spLocks noGrp="1"/>
          </p:cNvSpPr>
          <p:nvPr>
            <p:ph type="title"/>
          </p:nvPr>
        </p:nvSpPr>
        <p:spPr>
          <a:xfrm>
            <a:off x="838200" y="365124"/>
            <a:ext cx="10515600" cy="6492875"/>
          </a:xfrm>
        </p:spPr>
        <p:txBody>
          <a:bodyPr>
            <a:normAutofit fontScale="90000"/>
          </a:bodyPr>
          <a:lstStyle/>
          <a:p>
            <a:r>
              <a:rPr lang="ca-ES" sz="1800" b="1" u="sng" dirty="0">
                <a:solidFill>
                  <a:srgbClr val="07525A"/>
                </a:solidFill>
                <a:latin typeface="Open Sans" panose="020B0606030504020204" pitchFamily="34" charset="0"/>
              </a:rPr>
              <a:t>Visor SITMUN de la Diputació de Lleida</a:t>
            </a:r>
            <a:br>
              <a:rPr lang="ca-ES" sz="1800" b="1" u="sng" dirty="0">
                <a:solidFill>
                  <a:srgbClr val="07525A"/>
                </a:solidFill>
                <a:latin typeface="Open Sans" panose="020B0606030504020204" pitchFamily="34" charset="0"/>
              </a:rPr>
            </a:br>
            <a:r>
              <a:rPr lang="ca-ES" sz="1800" b="1" u="sng" dirty="0">
                <a:solidFill>
                  <a:srgbClr val="07525A"/>
                </a:solidFill>
                <a:latin typeface="Open Sans" panose="020B0606030504020204" pitchFamily="34" charset="0"/>
              </a:rPr>
              <a:t/>
            </a:r>
            <a:br>
              <a:rPr lang="ca-ES" sz="1800" b="1" u="sng" dirty="0">
                <a:solidFill>
                  <a:srgbClr val="07525A"/>
                </a:solidFill>
                <a:latin typeface="Open Sans" panose="020B0606030504020204" pitchFamily="34" charset="0"/>
              </a:rPr>
            </a:br>
            <a:r>
              <a:rPr lang="ca-ES" sz="1800" dirty="0">
                <a:latin typeface="Open Sans" panose="020B0606030504020204" pitchFamily="34" charset="0"/>
                <a:hlinkClick r:id="rId2"/>
              </a:rPr>
              <a:t>https://oden.diputaciolleida.cat/sitmun/inicio.jsp</a:t>
            </a:r>
            <a:r>
              <a:rPr lang="ca-ES" sz="1800" dirty="0">
                <a:latin typeface="Open Sans" panose="020B0606030504020204" pitchFamily="34" charset="0"/>
              </a:rPr>
              <a:t/>
            </a:r>
            <a:br>
              <a:rPr lang="ca-ES" sz="1800" dirty="0">
                <a:latin typeface="Open Sans" panose="020B0606030504020204" pitchFamily="34" charset="0"/>
              </a:rPr>
            </a:br>
            <a:r>
              <a:rPr lang="ca-ES" sz="1800" dirty="0">
                <a:latin typeface="Open Sans" panose="020B0606030504020204" pitchFamily="34" charset="0"/>
              </a:rPr>
              <a:t/>
            </a:r>
            <a:br>
              <a:rPr lang="ca-ES" sz="1800" dirty="0">
                <a:latin typeface="Open Sans" panose="020B0606030504020204" pitchFamily="34" charset="0"/>
              </a:rPr>
            </a:br>
            <a:r>
              <a:rPr lang="ca-ES" sz="1800" dirty="0">
                <a:latin typeface="Open Sans" panose="020B0606030504020204" pitchFamily="34" charset="0"/>
              </a:rPr>
              <a:t/>
            </a:r>
            <a:br>
              <a:rPr lang="ca-ES" sz="1800" dirty="0">
                <a:latin typeface="Open Sans" panose="020B0606030504020204" pitchFamily="34" charset="0"/>
              </a:rPr>
            </a:br>
            <a:r>
              <a:rPr lang="ca-ES" sz="1800" dirty="0">
                <a:latin typeface="Open Sans" panose="020B0606030504020204" pitchFamily="34" charset="0"/>
              </a:rPr>
              <a:t/>
            </a:r>
            <a:br>
              <a:rPr lang="ca-ES" sz="1800" dirty="0">
                <a:latin typeface="Open Sans" panose="020B0606030504020204" pitchFamily="34" charset="0"/>
              </a:rPr>
            </a:br>
            <a:r>
              <a:rPr lang="ca-ES" sz="1800" dirty="0">
                <a:latin typeface="Open Sans" panose="020B0606030504020204" pitchFamily="34" charset="0"/>
              </a:rPr>
              <a:t/>
            </a:r>
            <a:br>
              <a:rPr lang="ca-ES" sz="1800" dirty="0">
                <a:latin typeface="Open Sans" panose="020B0606030504020204" pitchFamily="34" charset="0"/>
              </a:rPr>
            </a:br>
            <a:r>
              <a:rPr lang="ca-ES" sz="1800" dirty="0">
                <a:latin typeface="Open Sans" panose="020B0606030504020204" pitchFamily="34" charset="0"/>
              </a:rPr>
              <a:t/>
            </a:r>
            <a:br>
              <a:rPr lang="ca-ES" sz="1800" dirty="0">
                <a:latin typeface="Open Sans" panose="020B0606030504020204" pitchFamily="34" charset="0"/>
              </a:rPr>
            </a:br>
            <a:r>
              <a:rPr lang="ca-ES" sz="1800" dirty="0">
                <a:latin typeface="Open Sans" panose="020B0606030504020204" pitchFamily="34" charset="0"/>
              </a:rPr>
              <a:t/>
            </a:r>
            <a:br>
              <a:rPr lang="ca-ES" sz="1800" dirty="0">
                <a:latin typeface="Open Sans" panose="020B0606030504020204" pitchFamily="34" charset="0"/>
              </a:rPr>
            </a:br>
            <a:r>
              <a:rPr lang="ca-ES" sz="1800" dirty="0">
                <a:latin typeface="Open Sans" panose="020B0606030504020204" pitchFamily="34" charset="0"/>
              </a:rPr>
              <a:t/>
            </a:r>
            <a:br>
              <a:rPr lang="ca-ES" sz="1800" dirty="0">
                <a:latin typeface="Open Sans" panose="020B0606030504020204" pitchFamily="34" charset="0"/>
              </a:rPr>
            </a:br>
            <a:r>
              <a:rPr lang="ca-ES" sz="1800" dirty="0">
                <a:latin typeface="Open Sans" panose="020B0606030504020204" pitchFamily="34" charset="0"/>
              </a:rPr>
              <a:t/>
            </a:r>
            <a:br>
              <a:rPr lang="ca-ES" sz="1800" dirty="0">
                <a:latin typeface="Open Sans" panose="020B0606030504020204" pitchFamily="34" charset="0"/>
              </a:rPr>
            </a:br>
            <a:r>
              <a:rPr lang="ca-ES" sz="1800" dirty="0">
                <a:latin typeface="Open Sans" panose="020B0606030504020204" pitchFamily="34" charset="0"/>
              </a:rPr>
              <a:t/>
            </a:r>
            <a:br>
              <a:rPr lang="ca-ES" sz="1800" dirty="0">
                <a:latin typeface="Open Sans" panose="020B0606030504020204" pitchFamily="34" charset="0"/>
              </a:rPr>
            </a:br>
            <a:r>
              <a:rPr lang="ca-ES" sz="1800" dirty="0">
                <a:latin typeface="Open Sans" panose="020B0606030504020204" pitchFamily="34" charset="0"/>
              </a:rPr>
              <a:t/>
            </a:r>
            <a:br>
              <a:rPr lang="ca-ES" sz="1800" dirty="0">
                <a:latin typeface="Open Sans" panose="020B0606030504020204" pitchFamily="34" charset="0"/>
              </a:rPr>
            </a:br>
            <a:r>
              <a:rPr lang="ca-ES" sz="1800" dirty="0">
                <a:latin typeface="Open Sans" panose="020B0606030504020204" pitchFamily="34" charset="0"/>
              </a:rPr>
              <a:t/>
            </a:r>
            <a:br>
              <a:rPr lang="ca-ES" sz="1800" dirty="0">
                <a:latin typeface="Open Sans" panose="020B0606030504020204" pitchFamily="34" charset="0"/>
              </a:rPr>
            </a:br>
            <a:r>
              <a:rPr lang="ca-ES" sz="1800" dirty="0">
                <a:latin typeface="Open Sans" panose="020B0606030504020204" pitchFamily="34" charset="0"/>
              </a:rPr>
              <a:t/>
            </a:r>
            <a:br>
              <a:rPr lang="ca-ES" sz="1800" dirty="0">
                <a:latin typeface="Open Sans" panose="020B0606030504020204" pitchFamily="34" charset="0"/>
              </a:rPr>
            </a:br>
            <a:r>
              <a:rPr lang="ca-ES" sz="1800" b="0" i="0" u="none" strike="noStrike" baseline="0" dirty="0">
                <a:solidFill>
                  <a:srgbClr val="000000"/>
                </a:solidFill>
                <a:latin typeface="Open Sans" panose="020B0606030504020204" pitchFamily="34" charset="0"/>
              </a:rPr>
              <a:t/>
            </a:r>
            <a:br>
              <a:rPr lang="ca-ES" sz="1800" b="0" i="0" u="none" strike="noStrike" baseline="0" dirty="0">
                <a:solidFill>
                  <a:srgbClr val="000000"/>
                </a:solidFill>
                <a:latin typeface="Open Sans" panose="020B0606030504020204" pitchFamily="34" charset="0"/>
              </a:rPr>
            </a:br>
            <a:r>
              <a:rPr lang="ca-ES" sz="1800" b="0" i="0" u="none" strike="noStrike" baseline="0" dirty="0">
                <a:solidFill>
                  <a:srgbClr val="000000"/>
                </a:solidFill>
                <a:latin typeface="Open Sans" panose="020B0606030504020204" pitchFamily="34" charset="0"/>
              </a:rPr>
              <a:t/>
            </a:r>
            <a:br>
              <a:rPr lang="ca-ES" sz="1800" b="0" i="0" u="none" strike="noStrike" baseline="0" dirty="0">
                <a:solidFill>
                  <a:srgbClr val="000000"/>
                </a:solidFill>
                <a:latin typeface="Open Sans" panose="020B0606030504020204" pitchFamily="34" charset="0"/>
              </a:rPr>
            </a:br>
            <a:r>
              <a:rPr lang="ca-ES" sz="1800" b="0" i="0" u="none" strike="noStrike" baseline="0" dirty="0">
                <a:solidFill>
                  <a:srgbClr val="000000"/>
                </a:solidFill>
                <a:latin typeface="Open Sans" panose="020B0606030504020204" pitchFamily="34" charset="0"/>
              </a:rPr>
              <a:t/>
            </a:r>
            <a:br>
              <a:rPr lang="ca-ES" sz="1800" b="0" i="0" u="none" strike="noStrike" baseline="0" dirty="0">
                <a:solidFill>
                  <a:srgbClr val="000000"/>
                </a:solidFill>
                <a:latin typeface="Open Sans" panose="020B0606030504020204" pitchFamily="34" charset="0"/>
              </a:rPr>
            </a:br>
            <a:r>
              <a:rPr lang="ca-ES" sz="1800" b="0" i="0" u="none" strike="noStrike" baseline="0" dirty="0">
                <a:solidFill>
                  <a:srgbClr val="000000"/>
                </a:solidFill>
                <a:latin typeface="Open Sans" panose="020B0606030504020204" pitchFamily="34" charset="0"/>
              </a:rPr>
              <a:t/>
            </a:r>
            <a:br>
              <a:rPr lang="ca-ES" sz="1800" b="0" i="0" u="none" strike="noStrike" baseline="0" dirty="0">
                <a:solidFill>
                  <a:srgbClr val="000000"/>
                </a:solidFill>
                <a:latin typeface="Open Sans" panose="020B0606030504020204" pitchFamily="34" charset="0"/>
              </a:rPr>
            </a:br>
            <a:r>
              <a:rPr lang="ca-ES" sz="1800" b="1" i="0" u="sng" strike="noStrike" baseline="0" dirty="0">
                <a:solidFill>
                  <a:srgbClr val="07525A"/>
                </a:solidFill>
                <a:latin typeface="Open Sans" panose="020B0606030504020204" pitchFamily="34" charset="0"/>
              </a:rPr>
              <a:t>Usuari i contrasenya</a:t>
            </a:r>
            <a:r>
              <a:rPr lang="ca-ES" sz="1800" b="1" i="0" strike="noStrike" baseline="0" dirty="0">
                <a:solidFill>
                  <a:srgbClr val="07525A"/>
                </a:solidFill>
                <a:latin typeface="Open Sans" panose="020B0606030504020204" pitchFamily="34" charset="0"/>
                <a:sym typeface="Wingdings" panose="05000000000000000000" pitchFamily="2" charset="2"/>
              </a:rPr>
              <a:t> </a:t>
            </a:r>
            <a:r>
              <a:rPr lang="ca-ES" sz="1800" i="0" strike="noStrike" baseline="0" dirty="0">
                <a:solidFill>
                  <a:srgbClr val="07525A"/>
                </a:solidFill>
                <a:latin typeface="Open Sans" panose="020B0606030504020204" pitchFamily="34" charset="0"/>
                <a:sym typeface="Wingdings" panose="05000000000000000000" pitchFamily="2" charset="2"/>
              </a:rPr>
              <a:t>Cada OCTE teniu el vostre usuari i contrasenya a les instruccions que trobareu a dins de cada llapis de memòria que us entregarem en la clausura de l’acte.</a:t>
            </a:r>
            <a:br>
              <a:rPr lang="ca-ES" sz="1800" i="0" strike="noStrike" baseline="0" dirty="0">
                <a:solidFill>
                  <a:srgbClr val="07525A"/>
                </a:solidFill>
                <a:latin typeface="Open Sans" panose="020B0606030504020204" pitchFamily="34" charset="0"/>
                <a:sym typeface="Wingdings" panose="05000000000000000000" pitchFamily="2" charset="2"/>
              </a:rPr>
            </a:br>
            <a:r>
              <a:rPr lang="ca-ES" sz="1800" i="0" strike="noStrike" baseline="0" dirty="0">
                <a:solidFill>
                  <a:srgbClr val="07525A"/>
                </a:solidFill>
                <a:latin typeface="Open Sans" panose="020B0606030504020204" pitchFamily="34" charset="0"/>
                <a:sym typeface="Wingdings" panose="05000000000000000000" pitchFamily="2" charset="2"/>
              </a:rPr>
              <a:t/>
            </a:r>
            <a:br>
              <a:rPr lang="ca-ES" sz="1800" i="0" strike="noStrike" baseline="0" dirty="0">
                <a:solidFill>
                  <a:srgbClr val="07525A"/>
                </a:solidFill>
                <a:latin typeface="Open Sans" panose="020B0606030504020204" pitchFamily="34" charset="0"/>
                <a:sym typeface="Wingdings" panose="05000000000000000000" pitchFamily="2" charset="2"/>
              </a:rPr>
            </a:br>
            <a:r>
              <a:rPr lang="ca-ES" sz="1800" b="1" i="0" u="sng" strike="noStrike" baseline="0" dirty="0">
                <a:solidFill>
                  <a:srgbClr val="07525A"/>
                </a:solidFill>
                <a:latin typeface="Open Sans" panose="020B0606030504020204" pitchFamily="34" charset="0"/>
                <a:sym typeface="Wingdings" panose="05000000000000000000" pitchFamily="2" charset="2"/>
              </a:rPr>
              <a:t>Modificar</a:t>
            </a:r>
            <a:r>
              <a:rPr lang="ca-ES" sz="1800" b="1" i="0" u="sng" strike="noStrike" baseline="0" dirty="0">
                <a:solidFill>
                  <a:srgbClr val="07525A"/>
                </a:solidFill>
                <a:latin typeface="Open Sans" panose="020B0606030504020204" pitchFamily="34" charset="0"/>
              </a:rPr>
              <a:t> contrasenya</a:t>
            </a:r>
            <a:r>
              <a:rPr lang="ca-ES" sz="1800" b="1" i="0" strike="noStrike" baseline="0" dirty="0">
                <a:solidFill>
                  <a:srgbClr val="07525A"/>
                </a:solidFill>
                <a:latin typeface="Open Sans" panose="020B0606030504020204" pitchFamily="34" charset="0"/>
                <a:sym typeface="Wingdings" panose="05000000000000000000" pitchFamily="2" charset="2"/>
              </a:rPr>
              <a:t> </a:t>
            </a:r>
            <a:r>
              <a:rPr lang="ca-ES" sz="1800" i="0" strike="noStrike" baseline="0" dirty="0">
                <a:solidFill>
                  <a:srgbClr val="07525A"/>
                </a:solidFill>
                <a:latin typeface="Open Sans" panose="020B0606030504020204" pitchFamily="34" charset="0"/>
                <a:sym typeface="Wingdings" panose="05000000000000000000" pitchFamily="2" charset="2"/>
              </a:rPr>
              <a:t>Us recomanem canviar la contrasenya, emprant l’opció “Modificar contrasenya” que podeu veure en el menú principal del SITMUN.</a:t>
            </a:r>
            <a:br>
              <a:rPr lang="ca-ES" sz="1800" i="0" strike="noStrike" baseline="0" dirty="0">
                <a:solidFill>
                  <a:srgbClr val="07525A"/>
                </a:solidFill>
                <a:latin typeface="Open Sans" panose="020B0606030504020204" pitchFamily="34" charset="0"/>
                <a:sym typeface="Wingdings" panose="05000000000000000000" pitchFamily="2" charset="2"/>
              </a:rPr>
            </a:br>
            <a:r>
              <a:rPr lang="ca-ES" sz="1800" i="0" strike="noStrike" baseline="0" dirty="0">
                <a:solidFill>
                  <a:srgbClr val="07525A"/>
                </a:solidFill>
                <a:latin typeface="Open Sans" panose="020B0606030504020204" pitchFamily="34" charset="0"/>
                <a:sym typeface="Wingdings" panose="05000000000000000000" pitchFamily="2" charset="2"/>
              </a:rPr>
              <a:t/>
            </a:r>
            <a:br>
              <a:rPr lang="ca-ES" sz="1800" i="0" strike="noStrike" baseline="0" dirty="0">
                <a:solidFill>
                  <a:srgbClr val="07525A"/>
                </a:solidFill>
                <a:latin typeface="Open Sans" panose="020B0606030504020204" pitchFamily="34" charset="0"/>
                <a:sym typeface="Wingdings" panose="05000000000000000000" pitchFamily="2" charset="2"/>
              </a:rPr>
            </a:br>
            <a:r>
              <a:rPr lang="ca-ES" sz="1800" b="1" i="0" u="sng" strike="noStrike" baseline="0" dirty="0">
                <a:solidFill>
                  <a:srgbClr val="07525A"/>
                </a:solidFill>
                <a:latin typeface="Open Sans" panose="020B0606030504020204" pitchFamily="34" charset="0"/>
                <a:sym typeface="Wingdings" panose="05000000000000000000" pitchFamily="2" charset="2"/>
              </a:rPr>
              <a:t>Accedir al programari</a:t>
            </a:r>
            <a:r>
              <a:rPr lang="ca-ES" sz="1800" b="1" i="0" strike="noStrike" baseline="0" dirty="0">
                <a:solidFill>
                  <a:srgbClr val="07525A"/>
                </a:solidFill>
                <a:latin typeface="Open Sans" panose="020B0606030504020204" pitchFamily="34" charset="0"/>
                <a:sym typeface="Wingdings" panose="05000000000000000000" pitchFamily="2" charset="2"/>
              </a:rPr>
              <a:t> </a:t>
            </a:r>
            <a:r>
              <a:rPr lang="ca-ES" sz="1800" i="0" strike="noStrike" baseline="0" dirty="0">
                <a:solidFill>
                  <a:srgbClr val="07525A"/>
                </a:solidFill>
                <a:latin typeface="Open Sans" panose="020B0606030504020204" pitchFamily="34" charset="0"/>
                <a:sym typeface="Wingdings" panose="05000000000000000000" pitchFamily="2" charset="2"/>
              </a:rPr>
              <a:t>Un cop hagueu escrit el vostre usuari i contrasenya, clicant l’opció “Entrar”, podreu accedir al programari.</a:t>
            </a:r>
            <a:r>
              <a:rPr lang="ca-ES" sz="1800" b="1" i="0" u="sng" strike="noStrike" baseline="0" dirty="0">
                <a:solidFill>
                  <a:srgbClr val="07525A"/>
                </a:solidFill>
                <a:latin typeface="Open Sans" panose="020B0606030504020204" pitchFamily="34" charset="0"/>
              </a:rPr>
              <a:t/>
            </a:r>
            <a:br>
              <a:rPr lang="ca-ES" sz="1800" b="1" i="0" u="sng" strike="noStrike" baseline="0" dirty="0">
                <a:solidFill>
                  <a:srgbClr val="07525A"/>
                </a:solidFill>
                <a:latin typeface="Open Sans" panose="020B0606030504020204" pitchFamily="34" charset="0"/>
              </a:rPr>
            </a:br>
            <a:endParaRPr lang="ca-ES" u="sng" dirty="0"/>
          </a:p>
        </p:txBody>
      </p:sp>
      <p:pic>
        <p:nvPicPr>
          <p:cNvPr id="6" name="Imatge 5">
            <a:extLst>
              <a:ext uri="{FF2B5EF4-FFF2-40B4-BE49-F238E27FC236}">
                <a16:creationId xmlns:a16="http://schemas.microsoft.com/office/drawing/2014/main" id="{FB4C5EEF-D381-30F4-C488-2FFEE48D1AC3}"/>
              </a:ext>
            </a:extLst>
          </p:cNvPr>
          <p:cNvPicPr>
            <a:picLocks noChangeAspect="1"/>
          </p:cNvPicPr>
          <p:nvPr/>
        </p:nvPicPr>
        <p:blipFill>
          <a:blip r:embed="rId3"/>
          <a:stretch>
            <a:fillRect/>
          </a:stretch>
        </p:blipFill>
        <p:spPr>
          <a:xfrm>
            <a:off x="2303106" y="1153506"/>
            <a:ext cx="7585787" cy="3280125"/>
          </a:xfrm>
          <a:prstGeom prst="rect">
            <a:avLst/>
          </a:prstGeom>
        </p:spPr>
      </p:pic>
    </p:spTree>
    <p:extLst>
      <p:ext uri="{BB962C8B-B14F-4D97-AF65-F5344CB8AC3E}">
        <p14:creationId xmlns:p14="http://schemas.microsoft.com/office/powerpoint/2010/main" val="2810027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idor de contingut 2">
            <a:extLst>
              <a:ext uri="{FF2B5EF4-FFF2-40B4-BE49-F238E27FC236}">
                <a16:creationId xmlns:a16="http://schemas.microsoft.com/office/drawing/2014/main" id="{E3CA9E0B-85B2-83B6-737B-C7B587A542A8}"/>
              </a:ext>
            </a:extLst>
          </p:cNvPr>
          <p:cNvSpPr>
            <a:spLocks noGrp="1"/>
          </p:cNvSpPr>
          <p:nvPr>
            <p:ph idx="1"/>
          </p:nvPr>
        </p:nvSpPr>
        <p:spPr>
          <a:xfrm>
            <a:off x="838200" y="83976"/>
            <a:ext cx="10515600" cy="6615404"/>
          </a:xfrm>
        </p:spPr>
        <p:txBody>
          <a:bodyPr/>
          <a:lstStyle/>
          <a:p>
            <a:pPr algn="l"/>
            <a:endParaRPr lang="ca-ES" sz="1800" b="0" i="0" u="none" strike="noStrike" baseline="0" dirty="0">
              <a:solidFill>
                <a:srgbClr val="000000"/>
              </a:solidFill>
              <a:latin typeface="Open Sans" panose="020B0606030504020204" pitchFamily="34" charset="0"/>
            </a:endParaRPr>
          </a:p>
          <a:p>
            <a:pPr marL="0" indent="0">
              <a:buNone/>
            </a:pPr>
            <a:r>
              <a:rPr lang="ca-ES" sz="1800" b="1" i="0" u="sng" strike="noStrike" baseline="0" dirty="0">
                <a:solidFill>
                  <a:srgbClr val="07525A"/>
                </a:solidFill>
                <a:latin typeface="Open Sans" panose="020B0606030504020204" pitchFamily="34" charset="0"/>
              </a:rPr>
              <a:t>Funcionament del SITMUN</a:t>
            </a:r>
          </a:p>
          <a:p>
            <a:pPr marL="0" indent="0">
              <a:buNone/>
            </a:pPr>
            <a:endParaRPr lang="ca-ES" sz="1800" b="1" u="sng" dirty="0">
              <a:solidFill>
                <a:srgbClr val="07525A"/>
              </a:solidFill>
              <a:latin typeface="Open Sans" panose="020B0606030504020204" pitchFamily="34" charset="0"/>
            </a:endParaRPr>
          </a:p>
          <a:p>
            <a:pPr marL="0" indent="0">
              <a:buNone/>
            </a:pPr>
            <a:endParaRPr lang="ca-ES" u="sng" dirty="0"/>
          </a:p>
        </p:txBody>
      </p:sp>
      <p:pic>
        <p:nvPicPr>
          <p:cNvPr id="9" name="Imatge 8">
            <a:extLst>
              <a:ext uri="{FF2B5EF4-FFF2-40B4-BE49-F238E27FC236}">
                <a16:creationId xmlns:a16="http://schemas.microsoft.com/office/drawing/2014/main" id="{85ECB538-0E47-010A-7732-DD2DC7835BBA}"/>
              </a:ext>
            </a:extLst>
          </p:cNvPr>
          <p:cNvPicPr>
            <a:picLocks noChangeAspect="1"/>
          </p:cNvPicPr>
          <p:nvPr/>
        </p:nvPicPr>
        <p:blipFill>
          <a:blip r:embed="rId2"/>
          <a:stretch>
            <a:fillRect/>
          </a:stretch>
        </p:blipFill>
        <p:spPr>
          <a:xfrm>
            <a:off x="355723" y="895349"/>
            <a:ext cx="11480554" cy="5280213"/>
          </a:xfrm>
          <a:prstGeom prst="rect">
            <a:avLst/>
          </a:prstGeom>
        </p:spPr>
      </p:pic>
    </p:spTree>
    <p:extLst>
      <p:ext uri="{BB962C8B-B14F-4D97-AF65-F5344CB8AC3E}">
        <p14:creationId xmlns:p14="http://schemas.microsoft.com/office/powerpoint/2010/main" val="284886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ppt_x"/>
                                          </p:val>
                                        </p:tav>
                                        <p:tav tm="100000">
                                          <p:val>
                                            <p:strVal val="#ppt_x"/>
                                          </p:val>
                                        </p:tav>
                                      </p:tavLst>
                                    </p:anim>
                                    <p:anim calcmode="lin" valueType="num">
                                      <p:cBhvr additive="base">
                                        <p:cTn id="1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idor de contingut 2">
            <a:extLst>
              <a:ext uri="{FF2B5EF4-FFF2-40B4-BE49-F238E27FC236}">
                <a16:creationId xmlns:a16="http://schemas.microsoft.com/office/drawing/2014/main" id="{304EA288-0A9E-FFD2-0921-DBDF068F2B50}"/>
              </a:ext>
            </a:extLst>
          </p:cNvPr>
          <p:cNvSpPr>
            <a:spLocks noGrp="1"/>
          </p:cNvSpPr>
          <p:nvPr>
            <p:ph idx="1"/>
          </p:nvPr>
        </p:nvSpPr>
        <p:spPr>
          <a:xfrm>
            <a:off x="838200" y="83976"/>
            <a:ext cx="10515600" cy="6615404"/>
          </a:xfrm>
        </p:spPr>
        <p:txBody>
          <a:bodyPr/>
          <a:lstStyle/>
          <a:p>
            <a:pPr algn="l"/>
            <a:endParaRPr lang="ca-ES" sz="1800" b="0" i="0" u="none" strike="noStrike" baseline="0" dirty="0">
              <a:solidFill>
                <a:srgbClr val="000000"/>
              </a:solidFill>
              <a:latin typeface="Open Sans" panose="020B0606030504020204" pitchFamily="34" charset="0"/>
            </a:endParaRPr>
          </a:p>
          <a:p>
            <a:pPr marL="0" indent="0">
              <a:buNone/>
            </a:pPr>
            <a:r>
              <a:rPr lang="ca-ES" sz="1800" b="1" u="sng" dirty="0">
                <a:solidFill>
                  <a:srgbClr val="07525A"/>
                </a:solidFill>
                <a:latin typeface="Open Sans" panose="020B0606030504020204" pitchFamily="34" charset="0"/>
              </a:rPr>
              <a:t>Dades cadastrals de cada parcel·la</a:t>
            </a:r>
            <a:r>
              <a:rPr lang="ca-ES" sz="1800" b="1" i="0" u="sng" strike="noStrike" baseline="0" dirty="0">
                <a:solidFill>
                  <a:srgbClr val="07525A"/>
                </a:solidFill>
                <a:latin typeface="Open Sans" panose="020B0606030504020204" pitchFamily="34" charset="0"/>
              </a:rPr>
              <a:t> del SITMUN</a:t>
            </a:r>
          </a:p>
          <a:p>
            <a:pPr marL="0" indent="0">
              <a:buNone/>
            </a:pPr>
            <a:endParaRPr lang="ca-ES" sz="1800" b="1" u="sng" dirty="0">
              <a:solidFill>
                <a:srgbClr val="07525A"/>
              </a:solidFill>
              <a:latin typeface="Open Sans" panose="020B0606030504020204" pitchFamily="34" charset="0"/>
            </a:endParaRPr>
          </a:p>
          <a:p>
            <a:pPr marL="0" indent="0">
              <a:buNone/>
            </a:pPr>
            <a:endParaRPr lang="ca-ES" u="sng" dirty="0"/>
          </a:p>
        </p:txBody>
      </p:sp>
      <p:grpSp>
        <p:nvGrpSpPr>
          <p:cNvPr id="32" name="Agrupa 31">
            <a:extLst>
              <a:ext uri="{FF2B5EF4-FFF2-40B4-BE49-F238E27FC236}">
                <a16:creationId xmlns:a16="http://schemas.microsoft.com/office/drawing/2014/main" id="{538918ED-32D0-706D-6648-E1DC9AC43A48}"/>
              </a:ext>
            </a:extLst>
          </p:cNvPr>
          <p:cNvGrpSpPr/>
          <p:nvPr/>
        </p:nvGrpSpPr>
        <p:grpSpPr>
          <a:xfrm>
            <a:off x="502670" y="882823"/>
            <a:ext cx="3229501" cy="4494935"/>
            <a:chOff x="639800" y="882823"/>
            <a:chExt cx="3393208" cy="4501947"/>
          </a:xfrm>
        </p:grpSpPr>
        <p:pic>
          <p:nvPicPr>
            <p:cNvPr id="8" name="Imatge 7">
              <a:extLst>
                <a:ext uri="{FF2B5EF4-FFF2-40B4-BE49-F238E27FC236}">
                  <a16:creationId xmlns:a16="http://schemas.microsoft.com/office/drawing/2014/main" id="{3F0391DA-EA93-AC96-D017-219B5B27B957}"/>
                </a:ext>
              </a:extLst>
            </p:cNvPr>
            <p:cNvPicPr>
              <a:picLocks noChangeAspect="1"/>
            </p:cNvPicPr>
            <p:nvPr/>
          </p:nvPicPr>
          <p:blipFill>
            <a:blip r:embed="rId2"/>
            <a:stretch>
              <a:fillRect/>
            </a:stretch>
          </p:blipFill>
          <p:spPr>
            <a:xfrm>
              <a:off x="916159" y="882823"/>
              <a:ext cx="3116849" cy="4501947"/>
            </a:xfrm>
            <a:prstGeom prst="rect">
              <a:avLst/>
            </a:prstGeom>
          </p:spPr>
        </p:pic>
        <p:cxnSp>
          <p:nvCxnSpPr>
            <p:cNvPr id="10" name="Connector de fletxa recta 9">
              <a:extLst>
                <a:ext uri="{FF2B5EF4-FFF2-40B4-BE49-F238E27FC236}">
                  <a16:creationId xmlns:a16="http://schemas.microsoft.com/office/drawing/2014/main" id="{CC8F62A4-69C0-C5BD-FE97-C3EE005131C4}"/>
                </a:ext>
              </a:extLst>
            </p:cNvPr>
            <p:cNvCxnSpPr>
              <a:cxnSpLocks/>
            </p:cNvCxnSpPr>
            <p:nvPr/>
          </p:nvCxnSpPr>
          <p:spPr>
            <a:xfrm flipV="1">
              <a:off x="639800" y="2500205"/>
              <a:ext cx="769822" cy="891473"/>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grpSp>
      <p:grpSp>
        <p:nvGrpSpPr>
          <p:cNvPr id="22" name="Agrupa 21">
            <a:extLst>
              <a:ext uri="{FF2B5EF4-FFF2-40B4-BE49-F238E27FC236}">
                <a16:creationId xmlns:a16="http://schemas.microsoft.com/office/drawing/2014/main" id="{5DA2CA46-79E3-C357-EDBC-517CA06EA58B}"/>
              </a:ext>
            </a:extLst>
          </p:cNvPr>
          <p:cNvGrpSpPr/>
          <p:nvPr/>
        </p:nvGrpSpPr>
        <p:grpSpPr>
          <a:xfrm>
            <a:off x="6418113" y="444145"/>
            <a:ext cx="5167963" cy="1061954"/>
            <a:chOff x="5095710" y="1002471"/>
            <a:chExt cx="5349704" cy="1162231"/>
          </a:xfrm>
        </p:grpSpPr>
        <p:pic>
          <p:nvPicPr>
            <p:cNvPr id="12" name="Imatge 11">
              <a:extLst>
                <a:ext uri="{FF2B5EF4-FFF2-40B4-BE49-F238E27FC236}">
                  <a16:creationId xmlns:a16="http://schemas.microsoft.com/office/drawing/2014/main" id="{26F0CA88-F008-803E-653D-CD00A4D99C76}"/>
                </a:ext>
              </a:extLst>
            </p:cNvPr>
            <p:cNvPicPr>
              <a:picLocks noChangeAspect="1"/>
            </p:cNvPicPr>
            <p:nvPr/>
          </p:nvPicPr>
          <p:blipFill>
            <a:blip r:embed="rId3"/>
            <a:stretch>
              <a:fillRect/>
            </a:stretch>
          </p:blipFill>
          <p:spPr>
            <a:xfrm>
              <a:off x="5095710" y="1002471"/>
              <a:ext cx="5349704" cy="960203"/>
            </a:xfrm>
            <a:prstGeom prst="rect">
              <a:avLst/>
            </a:prstGeom>
          </p:spPr>
        </p:pic>
        <p:cxnSp>
          <p:nvCxnSpPr>
            <p:cNvPr id="13" name="Connector de fletxa recta 12">
              <a:extLst>
                <a:ext uri="{FF2B5EF4-FFF2-40B4-BE49-F238E27FC236}">
                  <a16:creationId xmlns:a16="http://schemas.microsoft.com/office/drawing/2014/main" id="{F528BDA6-CEA8-D9D6-DB6E-76D0896D3951}"/>
                </a:ext>
              </a:extLst>
            </p:cNvPr>
            <p:cNvCxnSpPr>
              <a:cxnSpLocks/>
            </p:cNvCxnSpPr>
            <p:nvPr/>
          </p:nvCxnSpPr>
          <p:spPr>
            <a:xfrm flipV="1">
              <a:off x="7541291" y="1640439"/>
              <a:ext cx="687814" cy="524263"/>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grpSp>
      <p:grpSp>
        <p:nvGrpSpPr>
          <p:cNvPr id="20" name="Agrupa 19">
            <a:extLst>
              <a:ext uri="{FF2B5EF4-FFF2-40B4-BE49-F238E27FC236}">
                <a16:creationId xmlns:a16="http://schemas.microsoft.com/office/drawing/2014/main" id="{D2D9D3F8-4F02-F87E-4780-3587A642526D}"/>
              </a:ext>
            </a:extLst>
          </p:cNvPr>
          <p:cNvGrpSpPr/>
          <p:nvPr/>
        </p:nvGrpSpPr>
        <p:grpSpPr>
          <a:xfrm>
            <a:off x="7655045" y="1681671"/>
            <a:ext cx="3534980" cy="3063505"/>
            <a:chOff x="5752093" y="2345117"/>
            <a:chExt cx="3534980" cy="3063505"/>
          </a:xfrm>
        </p:grpSpPr>
        <p:pic>
          <p:nvPicPr>
            <p:cNvPr id="17" name="Imatge 16">
              <a:extLst>
                <a:ext uri="{FF2B5EF4-FFF2-40B4-BE49-F238E27FC236}">
                  <a16:creationId xmlns:a16="http://schemas.microsoft.com/office/drawing/2014/main" id="{0280232F-F3D3-D118-81AE-F2B79D78346F}"/>
                </a:ext>
              </a:extLst>
            </p:cNvPr>
            <p:cNvPicPr>
              <a:picLocks noChangeAspect="1"/>
            </p:cNvPicPr>
            <p:nvPr/>
          </p:nvPicPr>
          <p:blipFill>
            <a:blip r:embed="rId4"/>
            <a:stretch>
              <a:fillRect/>
            </a:stretch>
          </p:blipFill>
          <p:spPr>
            <a:xfrm>
              <a:off x="6254050" y="2345117"/>
              <a:ext cx="3033023" cy="3063505"/>
            </a:xfrm>
            <a:prstGeom prst="rect">
              <a:avLst/>
            </a:prstGeom>
          </p:spPr>
        </p:pic>
        <p:cxnSp>
          <p:nvCxnSpPr>
            <p:cNvPr id="18" name="Connector de fletxa recta 17">
              <a:extLst>
                <a:ext uri="{FF2B5EF4-FFF2-40B4-BE49-F238E27FC236}">
                  <a16:creationId xmlns:a16="http://schemas.microsoft.com/office/drawing/2014/main" id="{54A3CCD6-EF30-108C-6DDE-88008FDE71DE}"/>
                </a:ext>
              </a:extLst>
            </p:cNvPr>
            <p:cNvCxnSpPr>
              <a:cxnSpLocks/>
            </p:cNvCxnSpPr>
            <p:nvPr/>
          </p:nvCxnSpPr>
          <p:spPr>
            <a:xfrm flipV="1">
              <a:off x="5752093" y="3107094"/>
              <a:ext cx="2252584" cy="948127"/>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grpSp>
      <p:grpSp>
        <p:nvGrpSpPr>
          <p:cNvPr id="28" name="Agrupa 27">
            <a:extLst>
              <a:ext uri="{FF2B5EF4-FFF2-40B4-BE49-F238E27FC236}">
                <a16:creationId xmlns:a16="http://schemas.microsoft.com/office/drawing/2014/main" id="{31BB8F8C-04C8-710F-AF4A-635F042F699A}"/>
              </a:ext>
            </a:extLst>
          </p:cNvPr>
          <p:cNvGrpSpPr/>
          <p:nvPr/>
        </p:nvGrpSpPr>
        <p:grpSpPr>
          <a:xfrm>
            <a:off x="4128561" y="1503095"/>
            <a:ext cx="2877598" cy="4494935"/>
            <a:chOff x="4562842" y="2206310"/>
            <a:chExt cx="2877598" cy="4494935"/>
          </a:xfrm>
        </p:grpSpPr>
        <p:pic>
          <p:nvPicPr>
            <p:cNvPr id="25" name="Imatge 24">
              <a:extLst>
                <a:ext uri="{FF2B5EF4-FFF2-40B4-BE49-F238E27FC236}">
                  <a16:creationId xmlns:a16="http://schemas.microsoft.com/office/drawing/2014/main" id="{88109BEF-27B2-9109-37E4-4D56A86C1A12}"/>
                </a:ext>
              </a:extLst>
            </p:cNvPr>
            <p:cNvPicPr>
              <a:picLocks noChangeAspect="1"/>
            </p:cNvPicPr>
            <p:nvPr/>
          </p:nvPicPr>
          <p:blipFill rotWithShape="1">
            <a:blip r:embed="rId5"/>
            <a:srcRect l="38148" t="2683"/>
            <a:stretch/>
          </p:blipFill>
          <p:spPr>
            <a:xfrm>
              <a:off x="4896237" y="2206310"/>
              <a:ext cx="2544203" cy="4494935"/>
            </a:xfrm>
            <a:prstGeom prst="rect">
              <a:avLst/>
            </a:prstGeom>
          </p:spPr>
        </p:pic>
        <p:cxnSp>
          <p:nvCxnSpPr>
            <p:cNvPr id="27" name="Connector de fletxa recta 26">
              <a:extLst>
                <a:ext uri="{FF2B5EF4-FFF2-40B4-BE49-F238E27FC236}">
                  <a16:creationId xmlns:a16="http://schemas.microsoft.com/office/drawing/2014/main" id="{F8471B60-637B-243D-42C3-43570EF2654C}"/>
                </a:ext>
              </a:extLst>
            </p:cNvPr>
            <p:cNvCxnSpPr/>
            <p:nvPr/>
          </p:nvCxnSpPr>
          <p:spPr>
            <a:xfrm flipV="1">
              <a:off x="4562842" y="3429000"/>
              <a:ext cx="895566" cy="947848"/>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grpSp>
      <p:grpSp>
        <p:nvGrpSpPr>
          <p:cNvPr id="35" name="Agrupa 34">
            <a:extLst>
              <a:ext uri="{FF2B5EF4-FFF2-40B4-BE49-F238E27FC236}">
                <a16:creationId xmlns:a16="http://schemas.microsoft.com/office/drawing/2014/main" id="{A478B001-727F-1137-55DB-F6986DA62E45}"/>
              </a:ext>
            </a:extLst>
          </p:cNvPr>
          <p:cNvGrpSpPr/>
          <p:nvPr/>
        </p:nvGrpSpPr>
        <p:grpSpPr>
          <a:xfrm>
            <a:off x="7713399" y="4894937"/>
            <a:ext cx="4158944" cy="1353401"/>
            <a:chOff x="7713399" y="4894937"/>
            <a:chExt cx="4158944" cy="1353401"/>
          </a:xfrm>
        </p:grpSpPr>
        <p:pic>
          <p:nvPicPr>
            <p:cNvPr id="30" name="Imatge 29">
              <a:extLst>
                <a:ext uri="{FF2B5EF4-FFF2-40B4-BE49-F238E27FC236}">
                  <a16:creationId xmlns:a16="http://schemas.microsoft.com/office/drawing/2014/main" id="{1A1A142A-D0A3-2CB6-32B3-F34413301533}"/>
                </a:ext>
              </a:extLst>
            </p:cNvPr>
            <p:cNvPicPr>
              <a:picLocks noChangeAspect="1"/>
            </p:cNvPicPr>
            <p:nvPr/>
          </p:nvPicPr>
          <p:blipFill>
            <a:blip r:embed="rId6"/>
            <a:stretch>
              <a:fillRect/>
            </a:stretch>
          </p:blipFill>
          <p:spPr>
            <a:xfrm>
              <a:off x="7713399" y="4894937"/>
              <a:ext cx="4158944" cy="1164264"/>
            </a:xfrm>
            <a:prstGeom prst="rect">
              <a:avLst/>
            </a:prstGeom>
          </p:spPr>
        </p:pic>
        <p:cxnSp>
          <p:nvCxnSpPr>
            <p:cNvPr id="33" name="Connector de fletxa recta 32">
              <a:extLst>
                <a:ext uri="{FF2B5EF4-FFF2-40B4-BE49-F238E27FC236}">
                  <a16:creationId xmlns:a16="http://schemas.microsoft.com/office/drawing/2014/main" id="{9FBD4B81-CD92-00B0-5F39-5D6A9E66683C}"/>
                </a:ext>
              </a:extLst>
            </p:cNvPr>
            <p:cNvCxnSpPr>
              <a:cxnSpLocks/>
            </p:cNvCxnSpPr>
            <p:nvPr/>
          </p:nvCxnSpPr>
          <p:spPr>
            <a:xfrm flipV="1">
              <a:off x="8042988" y="5364103"/>
              <a:ext cx="1402070" cy="88423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grpSp>
      <p:pic>
        <p:nvPicPr>
          <p:cNvPr id="37" name="Imatge 36">
            <a:extLst>
              <a:ext uri="{FF2B5EF4-FFF2-40B4-BE49-F238E27FC236}">
                <a16:creationId xmlns:a16="http://schemas.microsoft.com/office/drawing/2014/main" id="{D96C0FE7-FC7F-DFB4-D27D-62AC483553AA}"/>
              </a:ext>
            </a:extLst>
          </p:cNvPr>
          <p:cNvPicPr>
            <a:picLocks noChangeAspect="1"/>
          </p:cNvPicPr>
          <p:nvPr/>
        </p:nvPicPr>
        <p:blipFill>
          <a:blip r:embed="rId7"/>
          <a:stretch>
            <a:fillRect/>
          </a:stretch>
        </p:blipFill>
        <p:spPr>
          <a:xfrm>
            <a:off x="2284371" y="576194"/>
            <a:ext cx="6812976" cy="5699432"/>
          </a:xfrm>
          <a:prstGeom prst="rect">
            <a:avLst/>
          </a:prstGeom>
        </p:spPr>
      </p:pic>
    </p:spTree>
    <p:extLst>
      <p:ext uri="{BB962C8B-B14F-4D97-AF65-F5344CB8AC3E}">
        <p14:creationId xmlns:p14="http://schemas.microsoft.com/office/powerpoint/2010/main" val="4050279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additive="base">
                                        <p:cTn id="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additive="base">
                                        <p:cTn id="13" dur="500" fill="hold"/>
                                        <p:tgtEl>
                                          <p:spTgt spid="32"/>
                                        </p:tgtEl>
                                        <p:attrNameLst>
                                          <p:attrName>ppt_x</p:attrName>
                                        </p:attrNameLst>
                                      </p:cBhvr>
                                      <p:tavLst>
                                        <p:tav tm="0">
                                          <p:val>
                                            <p:strVal val="#ppt_x"/>
                                          </p:val>
                                        </p:tav>
                                        <p:tav tm="100000">
                                          <p:val>
                                            <p:strVal val="#ppt_x"/>
                                          </p:val>
                                        </p:tav>
                                      </p:tavLst>
                                    </p:anim>
                                    <p:anim calcmode="lin" valueType="num">
                                      <p:cBhvr additive="base">
                                        <p:cTn id="14"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1000"/>
                                        <p:tgtEl>
                                          <p:spTgt spid="28"/>
                                        </p:tgtEl>
                                      </p:cBhvr>
                                    </p:animEffect>
                                    <p:anim calcmode="lin" valueType="num">
                                      <p:cBhvr>
                                        <p:cTn id="20" dur="1000" fill="hold"/>
                                        <p:tgtEl>
                                          <p:spTgt spid="28"/>
                                        </p:tgtEl>
                                        <p:attrNameLst>
                                          <p:attrName>ppt_x</p:attrName>
                                        </p:attrNameLst>
                                      </p:cBhvr>
                                      <p:tavLst>
                                        <p:tav tm="0">
                                          <p:val>
                                            <p:strVal val="#ppt_x"/>
                                          </p:val>
                                        </p:tav>
                                        <p:tav tm="100000">
                                          <p:val>
                                            <p:strVal val="#ppt_x"/>
                                          </p:val>
                                        </p:tav>
                                      </p:tavLst>
                                    </p:anim>
                                    <p:anim calcmode="lin" valueType="num">
                                      <p:cBhvr>
                                        <p:cTn id="21"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additive="base">
                                        <p:cTn id="26" dur="500" fill="hold"/>
                                        <p:tgtEl>
                                          <p:spTgt spid="22"/>
                                        </p:tgtEl>
                                        <p:attrNameLst>
                                          <p:attrName>ppt_x</p:attrName>
                                        </p:attrNameLst>
                                      </p:cBhvr>
                                      <p:tavLst>
                                        <p:tav tm="0">
                                          <p:val>
                                            <p:strVal val="#ppt_x"/>
                                          </p:val>
                                        </p:tav>
                                        <p:tav tm="100000">
                                          <p:val>
                                            <p:strVal val="#ppt_x"/>
                                          </p:val>
                                        </p:tav>
                                      </p:tavLst>
                                    </p:anim>
                                    <p:anim calcmode="lin" valueType="num">
                                      <p:cBhvr additive="base">
                                        <p:cTn id="27"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1000"/>
                                        <p:tgtEl>
                                          <p:spTgt spid="20"/>
                                        </p:tgtEl>
                                      </p:cBhvr>
                                    </p:animEffect>
                                    <p:anim calcmode="lin" valueType="num">
                                      <p:cBhvr>
                                        <p:cTn id="33" dur="1000" fill="hold"/>
                                        <p:tgtEl>
                                          <p:spTgt spid="20"/>
                                        </p:tgtEl>
                                        <p:attrNameLst>
                                          <p:attrName>ppt_x</p:attrName>
                                        </p:attrNameLst>
                                      </p:cBhvr>
                                      <p:tavLst>
                                        <p:tav tm="0">
                                          <p:val>
                                            <p:strVal val="#ppt_x"/>
                                          </p:val>
                                        </p:tav>
                                        <p:tav tm="100000">
                                          <p:val>
                                            <p:strVal val="#ppt_x"/>
                                          </p:val>
                                        </p:tav>
                                      </p:tavLst>
                                    </p:anim>
                                    <p:anim calcmode="lin" valueType="num">
                                      <p:cBhvr>
                                        <p:cTn id="3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fade">
                                      <p:cBhvr>
                                        <p:cTn id="39" dur="1000"/>
                                        <p:tgtEl>
                                          <p:spTgt spid="35"/>
                                        </p:tgtEl>
                                      </p:cBhvr>
                                    </p:animEffect>
                                    <p:anim calcmode="lin" valueType="num">
                                      <p:cBhvr>
                                        <p:cTn id="40" dur="1000" fill="hold"/>
                                        <p:tgtEl>
                                          <p:spTgt spid="35"/>
                                        </p:tgtEl>
                                        <p:attrNameLst>
                                          <p:attrName>ppt_x</p:attrName>
                                        </p:attrNameLst>
                                      </p:cBhvr>
                                      <p:tavLst>
                                        <p:tav tm="0">
                                          <p:val>
                                            <p:strVal val="#ppt_x"/>
                                          </p:val>
                                        </p:tav>
                                        <p:tav tm="100000">
                                          <p:val>
                                            <p:strVal val="#ppt_x"/>
                                          </p:val>
                                        </p:tav>
                                      </p:tavLst>
                                    </p:anim>
                                    <p:anim calcmode="lin" valueType="num">
                                      <p:cBhvr>
                                        <p:cTn id="41"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37"/>
                                        </p:tgtEl>
                                        <p:attrNameLst>
                                          <p:attrName>style.visibility</p:attrName>
                                        </p:attrNameLst>
                                      </p:cBhvr>
                                      <p:to>
                                        <p:strVal val="visible"/>
                                      </p:to>
                                    </p:set>
                                    <p:anim calcmode="lin" valueType="num">
                                      <p:cBhvr>
                                        <p:cTn id="46" dur="500" fill="hold"/>
                                        <p:tgtEl>
                                          <p:spTgt spid="37"/>
                                        </p:tgtEl>
                                        <p:attrNameLst>
                                          <p:attrName>ppt_w</p:attrName>
                                        </p:attrNameLst>
                                      </p:cBhvr>
                                      <p:tavLst>
                                        <p:tav tm="0">
                                          <p:val>
                                            <p:fltVal val="0"/>
                                          </p:val>
                                        </p:tav>
                                        <p:tav tm="100000">
                                          <p:val>
                                            <p:strVal val="#ppt_w"/>
                                          </p:val>
                                        </p:tav>
                                      </p:tavLst>
                                    </p:anim>
                                    <p:anim calcmode="lin" valueType="num">
                                      <p:cBhvr>
                                        <p:cTn id="47" dur="500" fill="hold"/>
                                        <p:tgtEl>
                                          <p:spTgt spid="37"/>
                                        </p:tgtEl>
                                        <p:attrNameLst>
                                          <p:attrName>ppt_h</p:attrName>
                                        </p:attrNameLst>
                                      </p:cBhvr>
                                      <p:tavLst>
                                        <p:tav tm="0">
                                          <p:val>
                                            <p:fltVal val="0"/>
                                          </p:val>
                                        </p:tav>
                                        <p:tav tm="100000">
                                          <p:val>
                                            <p:strVal val="#ppt_h"/>
                                          </p:val>
                                        </p:tav>
                                      </p:tavLst>
                                    </p:anim>
                                    <p:animEffect transition="in" filter="fade">
                                      <p:cBhvr>
                                        <p:cTn id="48"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Subtítulo"/>
          <p:cNvSpPr txBox="1">
            <a:spLocks/>
          </p:cNvSpPr>
          <p:nvPr/>
        </p:nvSpPr>
        <p:spPr>
          <a:xfrm>
            <a:off x="2383618" y="498095"/>
            <a:ext cx="7616724" cy="582560"/>
          </a:xfrm>
          <a:prstGeom prst="rect">
            <a:avLst/>
          </a:prstGeom>
        </p:spPr>
        <p:txBody>
          <a:bodyPr/>
          <a:lstStyle>
            <a:lvl1pPr marL="0" indent="0" eaLnBrk="1" hangingPunct="1">
              <a:spcBef>
                <a:spcPct val="20000"/>
              </a:spcBef>
              <a:buNone/>
              <a:defRPr sz="2000" b="1" cap="all" baseline="0">
                <a:solidFill>
                  <a:srgbClr val="F18900"/>
                </a:solidFill>
                <a:latin typeface="Helvetica" panose="020B0604020202020204" pitchFamily="34" charset="0"/>
                <a:cs typeface="Helvetica" panose="020B0604020202020204" pitchFamily="34" charset="0"/>
              </a:defRPr>
            </a:lvl1pPr>
            <a:lvl2pPr indent="0" eaLnBrk="1" hangingPunct="1">
              <a:spcBef>
                <a:spcPct val="20000"/>
              </a:spcBef>
              <a:buNone/>
              <a:defRPr sz="2800" b="1">
                <a:solidFill>
                  <a:srgbClr val="00B0F0"/>
                </a:solidFill>
                <a:latin typeface="Helvetica" panose="020B0604020202020204" pitchFamily="34" charset="0"/>
                <a:cs typeface="Helvetica" panose="020B0604020202020204" pitchFamily="34" charset="0"/>
              </a:defRPr>
            </a:lvl2pPr>
            <a:lvl3pPr indent="0" eaLnBrk="1" hangingPunct="1">
              <a:spcBef>
                <a:spcPct val="20000"/>
              </a:spcBef>
              <a:buNone/>
              <a:defRPr b="1">
                <a:solidFill>
                  <a:srgbClr val="00B0F0"/>
                </a:solidFill>
                <a:latin typeface="Helvetica" panose="020B0604020202020204" pitchFamily="34" charset="0"/>
                <a:cs typeface="Helvetica" panose="020B0604020202020204" pitchFamily="34" charset="0"/>
              </a:defRPr>
            </a:lvl3pPr>
            <a:lvl4pPr indent="0" eaLnBrk="1" hangingPunct="1">
              <a:spcBef>
                <a:spcPct val="20000"/>
              </a:spcBef>
              <a:buNone/>
              <a:defRPr sz="2000" b="1">
                <a:solidFill>
                  <a:srgbClr val="00B0F0"/>
                </a:solidFill>
                <a:latin typeface="Helvetica" panose="020B0604020202020204" pitchFamily="34" charset="0"/>
                <a:cs typeface="Helvetica" panose="020B0604020202020204" pitchFamily="34" charset="0"/>
              </a:defRPr>
            </a:lvl4pPr>
            <a:lvl5pPr indent="0" eaLnBrk="1" hangingPunct="1">
              <a:spcBef>
                <a:spcPct val="20000"/>
              </a:spcBef>
              <a:buNone/>
              <a:defRPr sz="2000" b="1">
                <a:solidFill>
                  <a:srgbClr val="00B0F0"/>
                </a:solidFill>
                <a:latin typeface="Helvetica" panose="020B0604020202020204" pitchFamily="34" charset="0"/>
                <a:cs typeface="Helvetica" panose="020B0604020202020204" pitchFamily="34" charset="0"/>
              </a:defRPr>
            </a:lvl5pPr>
            <a:lvl6pPr marL="2514600" indent="-228600" fontAlgn="base">
              <a:spcBef>
                <a:spcPct val="20000"/>
              </a:spcBef>
              <a:spcAft>
                <a:spcPct val="0"/>
              </a:spcAft>
              <a:buChar char="»"/>
              <a:defRPr sz="2000">
                <a:latin typeface="+mn-lt"/>
              </a:defRPr>
            </a:lvl6pPr>
            <a:lvl7pPr marL="2971800" indent="-228600" fontAlgn="base">
              <a:spcBef>
                <a:spcPct val="20000"/>
              </a:spcBef>
              <a:spcAft>
                <a:spcPct val="0"/>
              </a:spcAft>
              <a:buChar char="»"/>
              <a:defRPr sz="2000">
                <a:latin typeface="+mn-lt"/>
              </a:defRPr>
            </a:lvl7pPr>
            <a:lvl8pPr marL="3429000" indent="-228600" fontAlgn="base">
              <a:spcBef>
                <a:spcPct val="20000"/>
              </a:spcBef>
              <a:spcAft>
                <a:spcPct val="0"/>
              </a:spcAft>
              <a:buChar char="»"/>
              <a:defRPr sz="2000">
                <a:latin typeface="+mn-lt"/>
              </a:defRPr>
            </a:lvl8pPr>
            <a:lvl9pPr marL="3886200" indent="-228600" fontAlgn="base">
              <a:spcBef>
                <a:spcPct val="20000"/>
              </a:spcBef>
              <a:spcAft>
                <a:spcPct val="0"/>
              </a:spcAft>
              <a:buChar char="»"/>
              <a:defRPr sz="2000">
                <a:latin typeface="+mn-lt"/>
              </a:defRPr>
            </a:lvl9pPr>
          </a:lstStyle>
          <a:p>
            <a:pPr algn="ctr"/>
            <a:r>
              <a:rPr lang="ca-ES" dirty="0"/>
              <a:t>EINES DE COORDINACIÓ TERRITORIAL</a:t>
            </a:r>
            <a:endParaRPr lang="en-US" dirty="0"/>
          </a:p>
        </p:txBody>
      </p:sp>
      <p:sp>
        <p:nvSpPr>
          <p:cNvPr id="3" name="Rectangle 2"/>
          <p:cNvSpPr/>
          <p:nvPr/>
        </p:nvSpPr>
        <p:spPr>
          <a:xfrm>
            <a:off x="2156691" y="935566"/>
            <a:ext cx="8141854" cy="646331"/>
          </a:xfrm>
          <a:prstGeom prst="rect">
            <a:avLst/>
          </a:prstGeom>
        </p:spPr>
        <p:txBody>
          <a:bodyPr wrap="square">
            <a:spAutoFit/>
          </a:bodyPr>
          <a:lstStyle/>
          <a:p>
            <a:pPr algn="just"/>
            <a:r>
              <a:rPr lang="ca-ES" b="1" dirty="0"/>
              <a:t>DECRET LLEI 24/2021, D’ACCELERACIÓ DEL DESPLEGAMENT DE LES ENERGIES RENOVABLES DISTRIBUÏDES I PARTICIPADES</a:t>
            </a:r>
          </a:p>
        </p:txBody>
      </p:sp>
      <p:sp>
        <p:nvSpPr>
          <p:cNvPr id="4" name="Rectangle 3"/>
          <p:cNvSpPr/>
          <p:nvPr/>
        </p:nvSpPr>
        <p:spPr>
          <a:xfrm>
            <a:off x="2156691" y="1861678"/>
            <a:ext cx="8040254" cy="3970318"/>
          </a:xfrm>
          <a:prstGeom prst="rect">
            <a:avLst/>
          </a:prstGeom>
          <a:noFill/>
        </p:spPr>
        <p:txBody>
          <a:bodyPr wrap="square">
            <a:spAutoFit/>
          </a:bodyPr>
          <a:lstStyle/>
          <a:p>
            <a:pPr algn="just">
              <a:defRPr/>
            </a:pPr>
            <a:r>
              <a:rPr lang="ca-ES" dirty="0"/>
              <a:t>Entre d’altres, mesures de millora de l’</a:t>
            </a:r>
            <a:r>
              <a:rPr lang="ca-ES" b="1" dirty="0"/>
              <a:t>acceptació </a:t>
            </a:r>
            <a:r>
              <a:rPr lang="ca-ES" b="1" dirty="0"/>
              <a:t>social </a:t>
            </a:r>
            <a:r>
              <a:rPr lang="ca-ES" dirty="0"/>
              <a:t>dels projectes </a:t>
            </a:r>
            <a:r>
              <a:rPr lang="ca-ES" dirty="0"/>
              <a:t>de </a:t>
            </a:r>
            <a:r>
              <a:rPr lang="ca-ES" b="1" dirty="0"/>
              <a:t>parcs eòlics &gt; 10 MW </a:t>
            </a:r>
            <a:r>
              <a:rPr lang="ca-ES" dirty="0"/>
              <a:t>i </a:t>
            </a:r>
            <a:r>
              <a:rPr lang="ca-ES" dirty="0"/>
              <a:t>solars </a:t>
            </a:r>
            <a:r>
              <a:rPr lang="ca-ES" b="1" dirty="0"/>
              <a:t>fotovoltaiques &gt; 5 MW</a:t>
            </a:r>
            <a:r>
              <a:rPr lang="ca-ES" dirty="0"/>
              <a:t> en sòl no urbanitzable:</a:t>
            </a:r>
          </a:p>
          <a:p>
            <a:pPr algn="just">
              <a:defRPr/>
            </a:pPr>
            <a:endParaRPr lang="ca-ES" b="1" dirty="0"/>
          </a:p>
          <a:p>
            <a:pPr marL="285750" indent="-285750" algn="just">
              <a:buFont typeface="Arial" panose="020B0604020202020204" pitchFamily="34" charset="0"/>
              <a:buChar char="•"/>
              <a:defRPr/>
            </a:pPr>
            <a:r>
              <a:rPr lang="ca-ES" b="1" dirty="0"/>
              <a:t>Disponibilitat</a:t>
            </a:r>
            <a:r>
              <a:rPr lang="ca-ES" dirty="0"/>
              <a:t> o compromís de disponibilitat de més del </a:t>
            </a:r>
            <a:r>
              <a:rPr lang="ca-ES" b="1" dirty="0"/>
              <a:t>50% dels terrenys agrícoles privats.</a:t>
            </a:r>
          </a:p>
          <a:p>
            <a:pPr algn="just">
              <a:defRPr/>
            </a:pPr>
            <a:endParaRPr lang="ca-ES" dirty="0"/>
          </a:p>
          <a:p>
            <a:pPr marL="285750" indent="-285750" algn="just">
              <a:buFont typeface="Arial" panose="020B0604020202020204" pitchFamily="34" charset="0"/>
              <a:buChar char="•"/>
              <a:defRPr/>
            </a:pPr>
            <a:r>
              <a:rPr lang="ca-ES" dirty="0"/>
              <a:t>Oferta de </a:t>
            </a:r>
            <a:r>
              <a:rPr lang="ca-ES" b="1" dirty="0"/>
              <a:t>participació local </a:t>
            </a:r>
            <a:r>
              <a:rPr lang="ca-ES" dirty="0"/>
              <a:t>per participar com a mínim en el </a:t>
            </a:r>
            <a:r>
              <a:rPr lang="ca-ES" b="1" dirty="0"/>
              <a:t>20% de la propietat o del seu finançament</a:t>
            </a:r>
            <a:r>
              <a:rPr lang="ca-ES" dirty="0"/>
              <a:t> a persones físiques i jurídiques radicats al municipi, municipis limítrofs o comarca. Excepcions:</a:t>
            </a:r>
          </a:p>
          <a:p>
            <a:pPr marL="742950" lvl="1" indent="-285750" algn="just">
              <a:buFont typeface="Arial" panose="020B0604020202020204" pitchFamily="34" charset="0"/>
              <a:buChar char="•"/>
              <a:defRPr/>
            </a:pPr>
            <a:r>
              <a:rPr lang="ca-ES" dirty="0"/>
              <a:t>Comunitats d’energia renovable.</a:t>
            </a:r>
          </a:p>
          <a:p>
            <a:pPr marL="742950" lvl="1" indent="-285750" algn="just">
              <a:buFont typeface="Arial" panose="020B0604020202020204" pitchFamily="34" charset="0"/>
              <a:buChar char="•"/>
              <a:defRPr/>
            </a:pPr>
            <a:r>
              <a:rPr lang="ca-ES" dirty="0"/>
              <a:t>Comunitats ciutadanes d’energia, amb limitacions.</a:t>
            </a:r>
          </a:p>
          <a:p>
            <a:pPr marL="742950" lvl="1" indent="-285750" algn="just">
              <a:buFont typeface="Arial" panose="020B0604020202020204" pitchFamily="34" charset="0"/>
              <a:buChar char="•"/>
              <a:defRPr/>
            </a:pPr>
            <a:r>
              <a:rPr lang="ca-ES" dirty="0"/>
              <a:t>Projectes ≤ 10 MW promoguts per entitats amb domicili al municipi.</a:t>
            </a:r>
          </a:p>
          <a:p>
            <a:pPr marL="742950" lvl="1" indent="-285750" algn="just">
              <a:buFont typeface="Arial" panose="020B0604020202020204" pitchFamily="34" charset="0"/>
              <a:buChar char="•"/>
              <a:defRPr/>
            </a:pPr>
            <a:r>
              <a:rPr lang="ca-ES" dirty="0"/>
              <a:t>Projectes associats a un contracte d’adquisició del 100% de l’energia produïda (100% de l’energia, 7 anys mínim, no intragrup). </a:t>
            </a:r>
          </a:p>
        </p:txBody>
      </p:sp>
    </p:spTree>
    <p:extLst>
      <p:ext uri="{BB962C8B-B14F-4D97-AF65-F5344CB8AC3E}">
        <p14:creationId xmlns:p14="http://schemas.microsoft.com/office/powerpoint/2010/main" val="37033914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idor de text 3"/>
          <p:cNvSpPr>
            <a:spLocks noGrp="1"/>
          </p:cNvSpPr>
          <p:nvPr>
            <p:ph type="body" sz="quarter" idx="12"/>
          </p:nvPr>
        </p:nvSpPr>
        <p:spPr/>
        <p:txBody>
          <a:bodyPr/>
          <a:lstStyle/>
          <a:p>
            <a:r>
              <a:rPr lang="ca-ES" dirty="0" smtClean="0"/>
              <a:t>PLANIFICACIÓ ENERGÈTICA</a:t>
            </a:r>
            <a:endParaRPr lang="ca-ES" dirty="0"/>
          </a:p>
        </p:txBody>
      </p:sp>
      <p:pic>
        <p:nvPicPr>
          <p:cNvPr id="6" name="Imatge 5"/>
          <p:cNvPicPr>
            <a:picLocks noChangeAspect="1"/>
          </p:cNvPicPr>
          <p:nvPr/>
        </p:nvPicPr>
        <p:blipFill>
          <a:blip r:embed="rId2"/>
          <a:stretch>
            <a:fillRect/>
          </a:stretch>
        </p:blipFill>
        <p:spPr>
          <a:xfrm>
            <a:off x="2977170" y="948906"/>
            <a:ext cx="6151397" cy="5166132"/>
          </a:xfrm>
          <a:prstGeom prst="rect">
            <a:avLst/>
          </a:prstGeom>
        </p:spPr>
      </p:pic>
      <p:pic>
        <p:nvPicPr>
          <p:cNvPr id="7" name="Imatge 6"/>
          <p:cNvPicPr>
            <a:picLocks noChangeAspect="1"/>
          </p:cNvPicPr>
          <p:nvPr/>
        </p:nvPicPr>
        <p:blipFill>
          <a:blip r:embed="rId3"/>
          <a:stretch>
            <a:fillRect/>
          </a:stretch>
        </p:blipFill>
        <p:spPr>
          <a:xfrm>
            <a:off x="5138203" y="1820331"/>
            <a:ext cx="1854945" cy="3842009"/>
          </a:xfrm>
          <a:prstGeom prst="rect">
            <a:avLst/>
          </a:prstGeom>
        </p:spPr>
      </p:pic>
    </p:spTree>
    <p:extLst>
      <p:ext uri="{BB962C8B-B14F-4D97-AF65-F5344CB8AC3E}">
        <p14:creationId xmlns:p14="http://schemas.microsoft.com/office/powerpoint/2010/main" val="2327997678"/>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l'Office">
  <a:themeElements>
    <a:clrScheme name="Ofici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ici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ici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14</TotalTime>
  <Words>5630</Words>
  <Application>Microsoft Office PowerPoint</Application>
  <PresentationFormat>Panorámica</PresentationFormat>
  <Paragraphs>1407</Paragraphs>
  <Slides>73</Slides>
  <Notes>2</Notes>
  <HiddenSlides>0</HiddenSlides>
  <MMClips>0</MMClips>
  <ScaleCrop>false</ScaleCrop>
  <HeadingPairs>
    <vt:vector size="6" baseType="variant">
      <vt:variant>
        <vt:lpstr>Fuentes usadas</vt:lpstr>
      </vt:variant>
      <vt:variant>
        <vt:i4>14</vt:i4>
      </vt:variant>
      <vt:variant>
        <vt:lpstr>Tema</vt:lpstr>
      </vt:variant>
      <vt:variant>
        <vt:i4>1</vt:i4>
      </vt:variant>
      <vt:variant>
        <vt:lpstr>Títulos de diapositiva</vt:lpstr>
      </vt:variant>
      <vt:variant>
        <vt:i4>73</vt:i4>
      </vt:variant>
    </vt:vector>
  </HeadingPairs>
  <TitlesOfParts>
    <vt:vector size="88" baseType="lpstr">
      <vt:lpstr>Yu Gothic Medium</vt:lpstr>
      <vt:lpstr>Arial</vt:lpstr>
      <vt:lpstr>Avenir Black</vt:lpstr>
      <vt:lpstr>Calibri</vt:lpstr>
      <vt:lpstr>Calibri Light</vt:lpstr>
      <vt:lpstr>Cambria Math</vt:lpstr>
      <vt:lpstr>Comfortaa</vt:lpstr>
      <vt:lpstr>Courier New</vt:lpstr>
      <vt:lpstr>Helvetica</vt:lpstr>
      <vt:lpstr>Open Sans</vt:lpstr>
      <vt:lpstr>Symbol</vt:lpstr>
      <vt:lpstr>Times New Roman</vt:lpstr>
      <vt:lpstr>Verdana</vt:lpstr>
      <vt:lpstr>Wingdings</vt:lpstr>
      <vt:lpstr>Tema de l'Office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Visor SITMUN de la Diputació de Lleida  https://oden.diputaciolleida.cat/sitmun/inicio.jsp                 Usuari i contrasenya Cada OCTE teniu el vostre usuari i contrasenya a les instruccions que trobareu a dins de cada llapis de memòria que us entregarem en la clausura de l’acte.  Modificar contrasenya Us recomanem canviar la contrasenya, emprant l’opció “Modificar contrasenya” que podeu veure en el menú principal del SITMUN.  Accedir al programari Un cop hagueu escrit el vostre usuari i contrasenya, clicant l’opció “Entrar”, podreu accedir al programari. </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 del PowerPoint</dc:title>
  <dc:creator>David Aguilà Moleon</dc:creator>
  <cp:lastModifiedBy>Gertjan van der Boom</cp:lastModifiedBy>
  <cp:revision>3</cp:revision>
  <dcterms:created xsi:type="dcterms:W3CDTF">2023-02-01T13:20:10Z</dcterms:created>
  <dcterms:modified xsi:type="dcterms:W3CDTF">2023-02-08T12:43:21Z</dcterms:modified>
</cp:coreProperties>
</file>